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27" r:id="rId3"/>
    <p:sldId id="328" r:id="rId4"/>
    <p:sldId id="329" r:id="rId5"/>
    <p:sldId id="330" r:id="rId6"/>
    <p:sldId id="331" r:id="rId7"/>
    <p:sldId id="332" r:id="rId8"/>
    <p:sldId id="333" r:id="rId9"/>
    <p:sldId id="334" r:id="rId10"/>
    <p:sldId id="335" r:id="rId11"/>
    <p:sldId id="336" r:id="rId12"/>
    <p:sldId id="338" r:id="rId13"/>
    <p:sldId id="337" r:id="rId14"/>
    <p:sldId id="29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2275A40-6930-AB48-98B7-753D6AC67386}" name="Sbastien Buisson" initials="SB" userId="S::sbuisson@ddn.com::c5786086-e1ad-477d-8cab-1761966ced3e" providerId="AD"/>
  <p188:author id="{8D53DCB6-C82E-71CB-E56B-B3B1B91647B2}" name="Shuichi Ihara" initials="SI" userId="S::sihara@ddn.com::5fc1e444-1ccd-4eef-9e93-027b4f17940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D6CE"/>
    <a:srgbClr val="0432FF"/>
    <a:srgbClr val="FC02FF"/>
    <a:srgbClr val="24B2AB"/>
    <a:srgbClr val="27C3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41A0F3-662C-D043-A2A2-94565B7F3590}" v="12" dt="2023-09-26T09:29:07.9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2"/>
              </a:solidFill>
            </a:ln>
          </a:left>
          <a:right>
            <a:ln w="12700" cmpd="sng">
              <a:solidFill>
                <a:schemeClr val="lt2"/>
              </a:solidFill>
            </a:ln>
          </a:right>
          <a:top>
            <a:ln w="12700" cmpd="sng">
              <a:solidFill>
                <a:schemeClr val="lt2"/>
              </a:solidFill>
            </a:ln>
          </a:top>
          <a:bottom>
            <a:ln w="12700" cmpd="sng">
              <a:solidFill>
                <a:schemeClr val="lt2"/>
              </a:solidFill>
            </a:ln>
          </a:bottom>
          <a:insideH>
            <a:ln w="12700" cmpd="sng">
              <a:solidFill>
                <a:schemeClr val="lt2"/>
              </a:solidFill>
            </a:ln>
          </a:insideH>
          <a:insideV>
            <a:ln w="12700" cmpd="sng">
              <a:solidFill>
                <a:schemeClr val="lt2"/>
              </a:solidFill>
            </a:ln>
          </a:insideV>
        </a:tcBdr>
        <a:fill>
          <a:solidFill>
            <a:schemeClr val="accent1">
              <a:tint val="0"/>
            </a:schemeClr>
          </a:solidFill>
        </a:fill>
      </a:tcStyle>
    </a:wholeTbl>
    <a:band1H>
      <a:tcStyle>
        <a:tcBdr/>
        <a:fill>
          <a:solidFill>
            <a:schemeClr val="accent3">
              <a:tint val="5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5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5" autoAdjust="0"/>
    <p:restoredTop sz="95204" autoAdjust="0"/>
  </p:normalViewPr>
  <p:slideViewPr>
    <p:cSldViewPr snapToGrid="0">
      <p:cViewPr varScale="1">
        <p:scale>
          <a:sx n="91" d="100"/>
          <a:sy n="91" d="100"/>
        </p:scale>
        <p:origin x="776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49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uichi Ihara" userId="5fc1e444-1ccd-4eef-9e93-027b4f17940c" providerId="ADAL" clId="{C741A0F3-662C-D043-A2A2-94565B7F3590}"/>
    <pc:docChg chg="undo redo custSel addSld delSld modSld sldOrd">
      <pc:chgData name="Shuichi Ihara" userId="5fc1e444-1ccd-4eef-9e93-027b4f17940c" providerId="ADAL" clId="{C741A0F3-662C-D043-A2A2-94565B7F3590}" dt="2023-09-26T09:40:54.238" v="15983"/>
      <pc:docMkLst>
        <pc:docMk/>
      </pc:docMkLst>
      <pc:sldChg chg="addSp delSp modSp mod">
        <pc:chgData name="Shuichi Ihara" userId="5fc1e444-1ccd-4eef-9e93-027b4f17940c" providerId="ADAL" clId="{C741A0F3-662C-D043-A2A2-94565B7F3590}" dt="2023-09-26T09:28:14.860" v="15842" actId="14100"/>
        <pc:sldMkLst>
          <pc:docMk/>
          <pc:sldMk cId="3005986269" sldId="256"/>
        </pc:sldMkLst>
        <pc:picChg chg="del">
          <ac:chgData name="Shuichi Ihara" userId="5fc1e444-1ccd-4eef-9e93-027b4f17940c" providerId="ADAL" clId="{C741A0F3-662C-D043-A2A2-94565B7F3590}" dt="2023-09-25T22:04:03.927" v="15025" actId="478"/>
          <ac:picMkLst>
            <pc:docMk/>
            <pc:sldMk cId="3005986269" sldId="256"/>
            <ac:picMk id="3" creationId="{43C59C67-819F-FC0E-E77B-1AB9258A2690}"/>
          </ac:picMkLst>
        </pc:picChg>
        <pc:picChg chg="add mod">
          <ac:chgData name="Shuichi Ihara" userId="5fc1e444-1ccd-4eef-9e93-027b4f17940c" providerId="ADAL" clId="{C741A0F3-662C-D043-A2A2-94565B7F3590}" dt="2023-09-26T09:28:14.860" v="15842" actId="14100"/>
          <ac:picMkLst>
            <pc:docMk/>
            <pc:sldMk cId="3005986269" sldId="256"/>
            <ac:picMk id="4" creationId="{00FA7DF3-2897-BA9D-CA25-E306ACA1E210}"/>
          </ac:picMkLst>
        </pc:picChg>
      </pc:sldChg>
      <pc:sldChg chg="del">
        <pc:chgData name="Shuichi Ihara" userId="5fc1e444-1ccd-4eef-9e93-027b4f17940c" providerId="ADAL" clId="{C741A0F3-662C-D043-A2A2-94565B7F3590}" dt="2023-09-08T06:25:18.275" v="16" actId="2696"/>
        <pc:sldMkLst>
          <pc:docMk/>
          <pc:sldMk cId="3205900982" sldId="275"/>
        </pc:sldMkLst>
      </pc:sldChg>
      <pc:sldChg chg="del">
        <pc:chgData name="Shuichi Ihara" userId="5fc1e444-1ccd-4eef-9e93-027b4f17940c" providerId="ADAL" clId="{C741A0F3-662C-D043-A2A2-94565B7F3590}" dt="2023-09-08T06:25:18.274" v="15" actId="2696"/>
        <pc:sldMkLst>
          <pc:docMk/>
          <pc:sldMk cId="3212246965" sldId="297"/>
        </pc:sldMkLst>
      </pc:sldChg>
      <pc:sldChg chg="del">
        <pc:chgData name="Shuichi Ihara" userId="5fc1e444-1ccd-4eef-9e93-027b4f17940c" providerId="ADAL" clId="{C741A0F3-662C-D043-A2A2-94565B7F3590}" dt="2023-09-08T06:25:18.281" v="19" actId="2696"/>
        <pc:sldMkLst>
          <pc:docMk/>
          <pc:sldMk cId="701336727" sldId="299"/>
        </pc:sldMkLst>
      </pc:sldChg>
      <pc:sldChg chg="del">
        <pc:chgData name="Shuichi Ihara" userId="5fc1e444-1ccd-4eef-9e93-027b4f17940c" providerId="ADAL" clId="{C741A0F3-662C-D043-A2A2-94565B7F3590}" dt="2023-09-08T06:25:18.279" v="18" actId="2696"/>
        <pc:sldMkLst>
          <pc:docMk/>
          <pc:sldMk cId="4154612785" sldId="300"/>
        </pc:sldMkLst>
      </pc:sldChg>
      <pc:sldChg chg="del">
        <pc:chgData name="Shuichi Ihara" userId="5fc1e444-1ccd-4eef-9e93-027b4f17940c" providerId="ADAL" clId="{C741A0F3-662C-D043-A2A2-94565B7F3590}" dt="2023-09-08T06:25:18.283" v="20" actId="2696"/>
        <pc:sldMkLst>
          <pc:docMk/>
          <pc:sldMk cId="39642333" sldId="302"/>
        </pc:sldMkLst>
      </pc:sldChg>
      <pc:sldChg chg="del">
        <pc:chgData name="Shuichi Ihara" userId="5fc1e444-1ccd-4eef-9e93-027b4f17940c" providerId="ADAL" clId="{C741A0F3-662C-D043-A2A2-94565B7F3590}" dt="2023-09-08T06:25:18.262" v="10" actId="2696"/>
        <pc:sldMkLst>
          <pc:docMk/>
          <pc:sldMk cId="1238059611" sldId="303"/>
        </pc:sldMkLst>
      </pc:sldChg>
      <pc:sldChg chg="del">
        <pc:chgData name="Shuichi Ihara" userId="5fc1e444-1ccd-4eef-9e93-027b4f17940c" providerId="ADAL" clId="{C741A0F3-662C-D043-A2A2-94565B7F3590}" dt="2023-09-08T06:25:18.270" v="14" actId="2696"/>
        <pc:sldMkLst>
          <pc:docMk/>
          <pc:sldMk cId="3577344047" sldId="305"/>
        </pc:sldMkLst>
      </pc:sldChg>
      <pc:sldChg chg="del">
        <pc:chgData name="Shuichi Ihara" userId="5fc1e444-1ccd-4eef-9e93-027b4f17940c" providerId="ADAL" clId="{C741A0F3-662C-D043-A2A2-94565B7F3590}" dt="2023-09-08T06:25:18.284" v="21" actId="2696"/>
        <pc:sldMkLst>
          <pc:docMk/>
          <pc:sldMk cId="3185902146" sldId="306"/>
        </pc:sldMkLst>
      </pc:sldChg>
      <pc:sldChg chg="del">
        <pc:chgData name="Shuichi Ihara" userId="5fc1e444-1ccd-4eef-9e93-027b4f17940c" providerId="ADAL" clId="{C741A0F3-662C-D043-A2A2-94565B7F3590}" dt="2023-09-08T06:25:18.268" v="13" actId="2696"/>
        <pc:sldMkLst>
          <pc:docMk/>
          <pc:sldMk cId="582639971" sldId="307"/>
        </pc:sldMkLst>
      </pc:sldChg>
      <pc:sldChg chg="del">
        <pc:chgData name="Shuichi Ihara" userId="5fc1e444-1ccd-4eef-9e93-027b4f17940c" providerId="ADAL" clId="{C741A0F3-662C-D043-A2A2-94565B7F3590}" dt="2023-09-08T06:25:18.266" v="12" actId="2696"/>
        <pc:sldMkLst>
          <pc:docMk/>
          <pc:sldMk cId="3180268254" sldId="308"/>
        </pc:sldMkLst>
      </pc:sldChg>
      <pc:sldChg chg="del">
        <pc:chgData name="Shuichi Ihara" userId="5fc1e444-1ccd-4eef-9e93-027b4f17940c" providerId="ADAL" clId="{C741A0F3-662C-D043-A2A2-94565B7F3590}" dt="2023-09-08T06:25:18.277" v="17" actId="2696"/>
        <pc:sldMkLst>
          <pc:docMk/>
          <pc:sldMk cId="2585713531" sldId="309"/>
        </pc:sldMkLst>
      </pc:sldChg>
      <pc:sldChg chg="del">
        <pc:chgData name="Shuichi Ihara" userId="5fc1e444-1ccd-4eef-9e93-027b4f17940c" providerId="ADAL" clId="{C741A0F3-662C-D043-A2A2-94565B7F3590}" dt="2023-09-08T06:25:18.265" v="11" actId="2696"/>
        <pc:sldMkLst>
          <pc:docMk/>
          <pc:sldMk cId="1520233625" sldId="310"/>
        </pc:sldMkLst>
      </pc:sldChg>
      <pc:sldChg chg="del">
        <pc:chgData name="Shuichi Ihara" userId="5fc1e444-1ccd-4eef-9e93-027b4f17940c" providerId="ADAL" clId="{C741A0F3-662C-D043-A2A2-94565B7F3590}" dt="2023-09-08T06:25:13.828" v="9" actId="2696"/>
        <pc:sldMkLst>
          <pc:docMk/>
          <pc:sldMk cId="1576597490" sldId="311"/>
        </pc:sldMkLst>
      </pc:sldChg>
      <pc:sldChg chg="modSp add mod">
        <pc:chgData name="Shuichi Ihara" userId="5fc1e444-1ccd-4eef-9e93-027b4f17940c" providerId="ADAL" clId="{C741A0F3-662C-D043-A2A2-94565B7F3590}" dt="2023-09-20T21:52:34.407" v="8830" actId="20577"/>
        <pc:sldMkLst>
          <pc:docMk/>
          <pc:sldMk cId="2585518761" sldId="312"/>
        </pc:sldMkLst>
        <pc:spChg chg="mod">
          <ac:chgData name="Shuichi Ihara" userId="5fc1e444-1ccd-4eef-9e93-027b4f17940c" providerId="ADAL" clId="{C741A0F3-662C-D043-A2A2-94565B7F3590}" dt="2023-09-20T21:52:20.111" v="8826" actId="20577"/>
          <ac:spMkLst>
            <pc:docMk/>
            <pc:sldMk cId="2585518761" sldId="312"/>
            <ac:spMk id="4" creationId="{4CD120C5-F605-A547-8074-FF21E64F5321}"/>
          </ac:spMkLst>
        </pc:spChg>
        <pc:spChg chg="mod">
          <ac:chgData name="Shuichi Ihara" userId="5fc1e444-1ccd-4eef-9e93-027b4f17940c" providerId="ADAL" clId="{C741A0F3-662C-D043-A2A2-94565B7F3590}" dt="2023-09-20T21:52:34.407" v="8830" actId="20577"/>
          <ac:spMkLst>
            <pc:docMk/>
            <pc:sldMk cId="2585518761" sldId="312"/>
            <ac:spMk id="5" creationId="{8A44F675-F5C2-C041-BF55-88E47D9F27EE}"/>
          </ac:spMkLst>
        </pc:spChg>
      </pc:sldChg>
      <pc:sldChg chg="addSp modSp add mod">
        <pc:chgData name="Shuichi Ihara" userId="5fc1e444-1ccd-4eef-9e93-027b4f17940c" providerId="ADAL" clId="{C741A0F3-662C-D043-A2A2-94565B7F3590}" dt="2023-09-25T08:57:58.403" v="14849" actId="20577"/>
        <pc:sldMkLst>
          <pc:docMk/>
          <pc:sldMk cId="4129252691" sldId="313"/>
        </pc:sldMkLst>
        <pc:spChg chg="add mod">
          <ac:chgData name="Shuichi Ihara" userId="5fc1e444-1ccd-4eef-9e93-027b4f17940c" providerId="ADAL" clId="{C741A0F3-662C-D043-A2A2-94565B7F3590}" dt="2023-09-11T21:54:35.918" v="6624" actId="14100"/>
          <ac:spMkLst>
            <pc:docMk/>
            <pc:sldMk cId="4129252691" sldId="313"/>
            <ac:spMk id="2" creationId="{CEE3FA04-48FC-7679-BA9F-3D29FFF7202D}"/>
          </ac:spMkLst>
        </pc:spChg>
        <pc:spChg chg="add mod">
          <ac:chgData name="Shuichi Ihara" userId="5fc1e444-1ccd-4eef-9e93-027b4f17940c" providerId="ADAL" clId="{C741A0F3-662C-D043-A2A2-94565B7F3590}" dt="2023-09-11T21:49:57.138" v="6341" actId="1037"/>
          <ac:spMkLst>
            <pc:docMk/>
            <pc:sldMk cId="4129252691" sldId="313"/>
            <ac:spMk id="3" creationId="{BA77898F-5CEC-AB38-FE7C-4C14259A2AC6}"/>
          </ac:spMkLst>
        </pc:spChg>
        <pc:spChg chg="mod">
          <ac:chgData name="Shuichi Ihara" userId="5fc1e444-1ccd-4eef-9e93-027b4f17940c" providerId="ADAL" clId="{C741A0F3-662C-D043-A2A2-94565B7F3590}" dt="2023-09-14T08:10:35.818" v="8478" actId="20577"/>
          <ac:spMkLst>
            <pc:docMk/>
            <pc:sldMk cId="4129252691" sldId="313"/>
            <ac:spMk id="4" creationId="{4CD120C5-F605-A547-8074-FF21E64F5321}"/>
          </ac:spMkLst>
        </pc:spChg>
        <pc:spChg chg="mod">
          <ac:chgData name="Shuichi Ihara" userId="5fc1e444-1ccd-4eef-9e93-027b4f17940c" providerId="ADAL" clId="{C741A0F3-662C-D043-A2A2-94565B7F3590}" dt="2023-09-25T08:57:58.403" v="14849" actId="20577"/>
          <ac:spMkLst>
            <pc:docMk/>
            <pc:sldMk cId="4129252691" sldId="313"/>
            <ac:spMk id="5" creationId="{8A44F675-F5C2-C041-BF55-88E47D9F27EE}"/>
          </ac:spMkLst>
        </pc:spChg>
        <pc:spChg chg="add mod">
          <ac:chgData name="Shuichi Ihara" userId="5fc1e444-1ccd-4eef-9e93-027b4f17940c" providerId="ADAL" clId="{C741A0F3-662C-D043-A2A2-94565B7F3590}" dt="2023-09-11T21:50:03.899" v="6355" actId="1037"/>
          <ac:spMkLst>
            <pc:docMk/>
            <pc:sldMk cId="4129252691" sldId="313"/>
            <ac:spMk id="7" creationId="{7E48F141-70DB-ACB6-D4B3-92663DE91EE7}"/>
          </ac:spMkLst>
        </pc:spChg>
        <pc:spChg chg="add mod">
          <ac:chgData name="Shuichi Ihara" userId="5fc1e444-1ccd-4eef-9e93-027b4f17940c" providerId="ADAL" clId="{C741A0F3-662C-D043-A2A2-94565B7F3590}" dt="2023-09-11T21:50:03.899" v="6355" actId="1037"/>
          <ac:spMkLst>
            <pc:docMk/>
            <pc:sldMk cId="4129252691" sldId="313"/>
            <ac:spMk id="8" creationId="{D273C3EA-A825-0B41-F534-EAABEED92391}"/>
          </ac:spMkLst>
        </pc:spChg>
        <pc:spChg chg="add mod">
          <ac:chgData name="Shuichi Ihara" userId="5fc1e444-1ccd-4eef-9e93-027b4f17940c" providerId="ADAL" clId="{C741A0F3-662C-D043-A2A2-94565B7F3590}" dt="2023-09-11T21:50:07.018" v="6356" actId="1076"/>
          <ac:spMkLst>
            <pc:docMk/>
            <pc:sldMk cId="4129252691" sldId="313"/>
            <ac:spMk id="9" creationId="{3C731230-721A-96AD-CBC4-B32D5439F047}"/>
          </ac:spMkLst>
        </pc:spChg>
        <pc:spChg chg="add mod">
          <ac:chgData name="Shuichi Ihara" userId="5fc1e444-1ccd-4eef-9e93-027b4f17940c" providerId="ADAL" clId="{C741A0F3-662C-D043-A2A2-94565B7F3590}" dt="2023-09-11T21:50:18.036" v="6359" actId="1076"/>
          <ac:spMkLst>
            <pc:docMk/>
            <pc:sldMk cId="4129252691" sldId="313"/>
            <ac:spMk id="10" creationId="{3B14440D-0847-7471-A576-479583B0411A}"/>
          </ac:spMkLst>
        </pc:spChg>
        <pc:spChg chg="add mod">
          <ac:chgData name="Shuichi Ihara" userId="5fc1e444-1ccd-4eef-9e93-027b4f17940c" providerId="ADAL" clId="{C741A0F3-662C-D043-A2A2-94565B7F3590}" dt="2023-09-11T21:54:24.691" v="6623" actId="1076"/>
          <ac:spMkLst>
            <pc:docMk/>
            <pc:sldMk cId="4129252691" sldId="313"/>
            <ac:spMk id="11" creationId="{3FAD9E1D-B678-7818-0264-9C829C02012B}"/>
          </ac:spMkLst>
        </pc:spChg>
      </pc:sldChg>
      <pc:sldChg chg="modSp new del mod">
        <pc:chgData name="Shuichi Ihara" userId="5fc1e444-1ccd-4eef-9e93-027b4f17940c" providerId="ADAL" clId="{C741A0F3-662C-D043-A2A2-94565B7F3590}" dt="2023-09-09T23:09:50.567" v="3628" actId="2696"/>
        <pc:sldMkLst>
          <pc:docMk/>
          <pc:sldMk cId="2922637492" sldId="314"/>
        </pc:sldMkLst>
        <pc:spChg chg="mod">
          <ac:chgData name="Shuichi Ihara" userId="5fc1e444-1ccd-4eef-9e93-027b4f17940c" providerId="ADAL" clId="{C741A0F3-662C-D043-A2A2-94565B7F3590}" dt="2023-09-09T23:09:33.404" v="3625" actId="20577"/>
          <ac:spMkLst>
            <pc:docMk/>
            <pc:sldMk cId="2922637492" sldId="314"/>
            <ac:spMk id="2" creationId="{1E3754E8-3C3C-E278-11DB-04E4ED95CC8F}"/>
          </ac:spMkLst>
        </pc:spChg>
      </pc:sldChg>
      <pc:sldChg chg="modSp add del mod">
        <pc:chgData name="Shuichi Ihara" userId="5fc1e444-1ccd-4eef-9e93-027b4f17940c" providerId="ADAL" clId="{C741A0F3-662C-D043-A2A2-94565B7F3590}" dt="2023-09-09T23:15:23.550" v="3674" actId="2696"/>
        <pc:sldMkLst>
          <pc:docMk/>
          <pc:sldMk cId="1275848872" sldId="315"/>
        </pc:sldMkLst>
        <pc:spChg chg="mod">
          <ac:chgData name="Shuichi Ihara" userId="5fc1e444-1ccd-4eef-9e93-027b4f17940c" providerId="ADAL" clId="{C741A0F3-662C-D043-A2A2-94565B7F3590}" dt="2023-09-09T23:12:22.318" v="3629"/>
          <ac:spMkLst>
            <pc:docMk/>
            <pc:sldMk cId="1275848872" sldId="315"/>
            <ac:spMk id="4" creationId="{4CD120C5-F605-A547-8074-FF21E64F5321}"/>
          </ac:spMkLst>
        </pc:spChg>
        <pc:spChg chg="mod">
          <ac:chgData name="Shuichi Ihara" userId="5fc1e444-1ccd-4eef-9e93-027b4f17940c" providerId="ADAL" clId="{C741A0F3-662C-D043-A2A2-94565B7F3590}" dt="2023-09-09T23:13:37.100" v="3642" actId="21"/>
          <ac:spMkLst>
            <pc:docMk/>
            <pc:sldMk cId="1275848872" sldId="315"/>
            <ac:spMk id="5" creationId="{8A44F675-F5C2-C041-BF55-88E47D9F27EE}"/>
          </ac:spMkLst>
        </pc:spChg>
      </pc:sldChg>
      <pc:sldChg chg="modSp add mod">
        <pc:chgData name="Shuichi Ihara" userId="5fc1e444-1ccd-4eef-9e93-027b4f17940c" providerId="ADAL" clId="{C741A0F3-662C-D043-A2A2-94565B7F3590}" dt="2023-09-25T09:01:25.038" v="14963" actId="313"/>
        <pc:sldMkLst>
          <pc:docMk/>
          <pc:sldMk cId="1814599666" sldId="316"/>
        </pc:sldMkLst>
        <pc:spChg chg="mod">
          <ac:chgData name="Shuichi Ihara" userId="5fc1e444-1ccd-4eef-9e93-027b4f17940c" providerId="ADAL" clId="{C741A0F3-662C-D043-A2A2-94565B7F3590}" dt="2023-09-09T23:19:33.556" v="3772"/>
          <ac:spMkLst>
            <pc:docMk/>
            <pc:sldMk cId="1814599666" sldId="316"/>
            <ac:spMk id="4" creationId="{4CD120C5-F605-A547-8074-FF21E64F5321}"/>
          </ac:spMkLst>
        </pc:spChg>
        <pc:spChg chg="mod">
          <ac:chgData name="Shuichi Ihara" userId="5fc1e444-1ccd-4eef-9e93-027b4f17940c" providerId="ADAL" clId="{C741A0F3-662C-D043-A2A2-94565B7F3590}" dt="2023-09-25T09:01:25.038" v="14963" actId="313"/>
          <ac:spMkLst>
            <pc:docMk/>
            <pc:sldMk cId="1814599666" sldId="316"/>
            <ac:spMk id="5" creationId="{8A44F675-F5C2-C041-BF55-88E47D9F27EE}"/>
          </ac:spMkLst>
        </pc:spChg>
      </pc:sldChg>
      <pc:sldChg chg="addSp delSp modSp add mod">
        <pc:chgData name="Shuichi Ihara" userId="5fc1e444-1ccd-4eef-9e93-027b4f17940c" providerId="ADAL" clId="{C741A0F3-662C-D043-A2A2-94565B7F3590}" dt="2023-09-25T09:03:34.102" v="14980" actId="1076"/>
        <pc:sldMkLst>
          <pc:docMk/>
          <pc:sldMk cId="2022363262" sldId="317"/>
        </pc:sldMkLst>
        <pc:spChg chg="add del mod">
          <ac:chgData name="Shuichi Ihara" userId="5fc1e444-1ccd-4eef-9e93-027b4f17940c" providerId="ADAL" clId="{C741A0F3-662C-D043-A2A2-94565B7F3590}" dt="2023-09-23T02:03:52.241" v="8961" actId="478"/>
          <ac:spMkLst>
            <pc:docMk/>
            <pc:sldMk cId="2022363262" sldId="317"/>
            <ac:spMk id="3" creationId="{0CAD9BC8-9A31-9F74-EDEE-B081AD16AA25}"/>
          </ac:spMkLst>
        </pc:spChg>
        <pc:spChg chg="mod">
          <ac:chgData name="Shuichi Ihara" userId="5fc1e444-1ccd-4eef-9e93-027b4f17940c" providerId="ADAL" clId="{C741A0F3-662C-D043-A2A2-94565B7F3590}" dt="2023-09-23T05:25:05.773" v="10348"/>
          <ac:spMkLst>
            <pc:docMk/>
            <pc:sldMk cId="2022363262" sldId="317"/>
            <ac:spMk id="4" creationId="{4CD120C5-F605-A547-8074-FF21E64F5321}"/>
          </ac:spMkLst>
        </pc:spChg>
        <pc:spChg chg="add del mod">
          <ac:chgData name="Shuichi Ihara" userId="5fc1e444-1ccd-4eef-9e93-027b4f17940c" providerId="ADAL" clId="{C741A0F3-662C-D043-A2A2-94565B7F3590}" dt="2023-09-23T02:30:40.279" v="9033"/>
          <ac:spMkLst>
            <pc:docMk/>
            <pc:sldMk cId="2022363262" sldId="317"/>
            <ac:spMk id="5" creationId="{3626E98F-8E2E-2F24-99E1-3E6288CE4151}"/>
          </ac:spMkLst>
        </pc:spChg>
        <pc:spChg chg="del">
          <ac:chgData name="Shuichi Ihara" userId="5fc1e444-1ccd-4eef-9e93-027b4f17940c" providerId="ADAL" clId="{C741A0F3-662C-D043-A2A2-94565B7F3590}" dt="2023-09-11T00:59:19.397" v="5065" actId="478"/>
          <ac:spMkLst>
            <pc:docMk/>
            <pc:sldMk cId="2022363262" sldId="317"/>
            <ac:spMk id="5" creationId="{8A44F675-F5C2-C041-BF55-88E47D9F27EE}"/>
          </ac:spMkLst>
        </pc:spChg>
        <pc:spChg chg="add del mod">
          <ac:chgData name="Shuichi Ihara" userId="5fc1e444-1ccd-4eef-9e93-027b4f17940c" providerId="ADAL" clId="{C741A0F3-662C-D043-A2A2-94565B7F3590}" dt="2023-09-23T02:08:57.627" v="8990" actId="478"/>
          <ac:spMkLst>
            <pc:docMk/>
            <pc:sldMk cId="2022363262" sldId="317"/>
            <ac:spMk id="6" creationId="{714CF301-AC0C-443D-0CAE-1D363CABFDB0}"/>
          </ac:spMkLst>
        </pc:spChg>
        <pc:spChg chg="add del mod">
          <ac:chgData name="Shuichi Ihara" userId="5fc1e444-1ccd-4eef-9e93-027b4f17940c" providerId="ADAL" clId="{C741A0F3-662C-D043-A2A2-94565B7F3590}" dt="2023-09-23T02:30:40.279" v="9033"/>
          <ac:spMkLst>
            <pc:docMk/>
            <pc:sldMk cId="2022363262" sldId="317"/>
            <ac:spMk id="7" creationId="{51B1C9E1-5847-3215-90E3-E120D56BB640}"/>
          </ac:spMkLst>
        </pc:spChg>
        <pc:spChg chg="add del mod">
          <ac:chgData name="Shuichi Ihara" userId="5fc1e444-1ccd-4eef-9e93-027b4f17940c" providerId="ADAL" clId="{C741A0F3-662C-D043-A2A2-94565B7F3590}" dt="2023-09-23T02:30:40.279" v="9033"/>
          <ac:spMkLst>
            <pc:docMk/>
            <pc:sldMk cId="2022363262" sldId="317"/>
            <ac:spMk id="8" creationId="{CD948646-A629-0062-4436-71910AB972A5}"/>
          </ac:spMkLst>
        </pc:spChg>
        <pc:spChg chg="add del mod">
          <ac:chgData name="Shuichi Ihara" userId="5fc1e444-1ccd-4eef-9e93-027b4f17940c" providerId="ADAL" clId="{C741A0F3-662C-D043-A2A2-94565B7F3590}" dt="2023-09-23T02:30:40.279" v="9033"/>
          <ac:spMkLst>
            <pc:docMk/>
            <pc:sldMk cId="2022363262" sldId="317"/>
            <ac:spMk id="9" creationId="{BA632AB2-78B0-A47F-F551-E69D80D98982}"/>
          </ac:spMkLst>
        </pc:spChg>
        <pc:spChg chg="add del mod">
          <ac:chgData name="Shuichi Ihara" userId="5fc1e444-1ccd-4eef-9e93-027b4f17940c" providerId="ADAL" clId="{C741A0F3-662C-D043-A2A2-94565B7F3590}" dt="2023-09-23T02:30:40.279" v="9033"/>
          <ac:spMkLst>
            <pc:docMk/>
            <pc:sldMk cId="2022363262" sldId="317"/>
            <ac:spMk id="10" creationId="{ED4284AC-CC91-1A0D-55D6-39BEE73C03E9}"/>
          </ac:spMkLst>
        </pc:spChg>
        <pc:spChg chg="add del mod">
          <ac:chgData name="Shuichi Ihara" userId="5fc1e444-1ccd-4eef-9e93-027b4f17940c" providerId="ADAL" clId="{C741A0F3-662C-D043-A2A2-94565B7F3590}" dt="2023-09-23T02:30:40.279" v="9033"/>
          <ac:spMkLst>
            <pc:docMk/>
            <pc:sldMk cId="2022363262" sldId="317"/>
            <ac:spMk id="11" creationId="{6E1AFF46-6CDE-339D-414E-28213C4B0151}"/>
          </ac:spMkLst>
        </pc:spChg>
        <pc:spChg chg="del mod">
          <ac:chgData name="Shuichi Ihara" userId="5fc1e444-1ccd-4eef-9e93-027b4f17940c" providerId="ADAL" clId="{C741A0F3-662C-D043-A2A2-94565B7F3590}" dt="2023-09-23T02:31:40.593" v="9040" actId="478"/>
          <ac:spMkLst>
            <pc:docMk/>
            <pc:sldMk cId="2022363262" sldId="317"/>
            <ac:spMk id="12" creationId="{FA740B3F-EC55-16A6-3E30-586A62517955}"/>
          </ac:spMkLst>
        </pc:spChg>
        <pc:spChg chg="del mod">
          <ac:chgData name="Shuichi Ihara" userId="5fc1e444-1ccd-4eef-9e93-027b4f17940c" providerId="ADAL" clId="{C741A0F3-662C-D043-A2A2-94565B7F3590}" dt="2023-09-23T02:31:40.593" v="9040" actId="478"/>
          <ac:spMkLst>
            <pc:docMk/>
            <pc:sldMk cId="2022363262" sldId="317"/>
            <ac:spMk id="13" creationId="{527C7BDC-5FFF-33D4-9039-39E0740686B9}"/>
          </ac:spMkLst>
        </pc:spChg>
        <pc:spChg chg="del mod">
          <ac:chgData name="Shuichi Ihara" userId="5fc1e444-1ccd-4eef-9e93-027b4f17940c" providerId="ADAL" clId="{C741A0F3-662C-D043-A2A2-94565B7F3590}" dt="2023-09-23T02:33:55.844" v="9057" actId="478"/>
          <ac:spMkLst>
            <pc:docMk/>
            <pc:sldMk cId="2022363262" sldId="317"/>
            <ac:spMk id="14" creationId="{2C1C368D-A3CE-4358-8405-3E659C7C46DB}"/>
          </ac:spMkLst>
        </pc:spChg>
        <pc:spChg chg="del mod">
          <ac:chgData name="Shuichi Ihara" userId="5fc1e444-1ccd-4eef-9e93-027b4f17940c" providerId="ADAL" clId="{C741A0F3-662C-D043-A2A2-94565B7F3590}" dt="2023-09-23T02:31:40.593" v="9040" actId="478"/>
          <ac:spMkLst>
            <pc:docMk/>
            <pc:sldMk cId="2022363262" sldId="317"/>
            <ac:spMk id="15" creationId="{3F3A4C92-53AF-2545-801A-A037A156C3C7}"/>
          </ac:spMkLst>
        </pc:spChg>
        <pc:spChg chg="del mod">
          <ac:chgData name="Shuichi Ihara" userId="5fc1e444-1ccd-4eef-9e93-027b4f17940c" providerId="ADAL" clId="{C741A0F3-662C-D043-A2A2-94565B7F3590}" dt="2023-09-23T02:31:40.593" v="9040" actId="478"/>
          <ac:spMkLst>
            <pc:docMk/>
            <pc:sldMk cId="2022363262" sldId="317"/>
            <ac:spMk id="16" creationId="{29E82A5A-22DF-4A64-9A6E-DB0CD12B4EB7}"/>
          </ac:spMkLst>
        </pc:spChg>
        <pc:spChg chg="del mod">
          <ac:chgData name="Shuichi Ihara" userId="5fc1e444-1ccd-4eef-9e93-027b4f17940c" providerId="ADAL" clId="{C741A0F3-662C-D043-A2A2-94565B7F3590}" dt="2023-09-23T02:33:55.844" v="9057" actId="478"/>
          <ac:spMkLst>
            <pc:docMk/>
            <pc:sldMk cId="2022363262" sldId="317"/>
            <ac:spMk id="17" creationId="{C18FDC12-37C5-D0AC-5BFE-61C0D4E47B24}"/>
          </ac:spMkLst>
        </pc:spChg>
        <pc:spChg chg="del mod">
          <ac:chgData name="Shuichi Ihara" userId="5fc1e444-1ccd-4eef-9e93-027b4f17940c" providerId="ADAL" clId="{C741A0F3-662C-D043-A2A2-94565B7F3590}" dt="2023-09-23T02:31:48.363" v="9042" actId="478"/>
          <ac:spMkLst>
            <pc:docMk/>
            <pc:sldMk cId="2022363262" sldId="317"/>
            <ac:spMk id="18" creationId="{E748A72A-9969-4C1A-08A5-8F30E3C8C401}"/>
          </ac:spMkLst>
        </pc:spChg>
        <pc:spChg chg="del mod">
          <ac:chgData name="Shuichi Ihara" userId="5fc1e444-1ccd-4eef-9e93-027b4f17940c" providerId="ADAL" clId="{C741A0F3-662C-D043-A2A2-94565B7F3590}" dt="2023-09-23T02:31:49.744" v="9043" actId="478"/>
          <ac:spMkLst>
            <pc:docMk/>
            <pc:sldMk cId="2022363262" sldId="317"/>
            <ac:spMk id="19" creationId="{2841A9C8-04F4-90AA-D17E-BE534ED6B1C5}"/>
          </ac:spMkLst>
        </pc:spChg>
        <pc:spChg chg="del mod">
          <ac:chgData name="Shuichi Ihara" userId="5fc1e444-1ccd-4eef-9e93-027b4f17940c" providerId="ADAL" clId="{C741A0F3-662C-D043-A2A2-94565B7F3590}" dt="2023-09-23T02:31:40.593" v="9040" actId="478"/>
          <ac:spMkLst>
            <pc:docMk/>
            <pc:sldMk cId="2022363262" sldId="317"/>
            <ac:spMk id="20" creationId="{7D6905EC-2B20-9F36-6472-29A28207C246}"/>
          </ac:spMkLst>
        </pc:spChg>
        <pc:spChg chg="del mod">
          <ac:chgData name="Shuichi Ihara" userId="5fc1e444-1ccd-4eef-9e93-027b4f17940c" providerId="ADAL" clId="{C741A0F3-662C-D043-A2A2-94565B7F3590}" dt="2023-09-23T02:33:55.844" v="9057" actId="478"/>
          <ac:spMkLst>
            <pc:docMk/>
            <pc:sldMk cId="2022363262" sldId="317"/>
            <ac:spMk id="21" creationId="{9DFC3DD4-08D1-B7C8-B82F-2883F5007666}"/>
          </ac:spMkLst>
        </pc:spChg>
        <pc:spChg chg="del mod">
          <ac:chgData name="Shuichi Ihara" userId="5fc1e444-1ccd-4eef-9e93-027b4f17940c" providerId="ADAL" clId="{C741A0F3-662C-D043-A2A2-94565B7F3590}" dt="2023-09-23T02:33:55.844" v="9057" actId="478"/>
          <ac:spMkLst>
            <pc:docMk/>
            <pc:sldMk cId="2022363262" sldId="317"/>
            <ac:spMk id="22" creationId="{7B60FAEA-15C3-3AF7-0161-5E3EBFC99AD6}"/>
          </ac:spMkLst>
        </pc:spChg>
        <pc:spChg chg="del mod">
          <ac:chgData name="Shuichi Ihara" userId="5fc1e444-1ccd-4eef-9e93-027b4f17940c" providerId="ADAL" clId="{C741A0F3-662C-D043-A2A2-94565B7F3590}" dt="2023-09-23T02:31:40.593" v="9040" actId="478"/>
          <ac:spMkLst>
            <pc:docMk/>
            <pc:sldMk cId="2022363262" sldId="317"/>
            <ac:spMk id="23" creationId="{104C4FA8-5DE7-DC88-D4C9-3B3D3F86728B}"/>
          </ac:spMkLst>
        </pc:spChg>
        <pc:spChg chg="del mod">
          <ac:chgData name="Shuichi Ihara" userId="5fc1e444-1ccd-4eef-9e93-027b4f17940c" providerId="ADAL" clId="{C741A0F3-662C-D043-A2A2-94565B7F3590}" dt="2023-09-23T02:33:55.844" v="9057" actId="478"/>
          <ac:spMkLst>
            <pc:docMk/>
            <pc:sldMk cId="2022363262" sldId="317"/>
            <ac:spMk id="24" creationId="{2E42049D-90A8-BB35-8696-6C1BFDEDF8DD}"/>
          </ac:spMkLst>
        </pc:spChg>
        <pc:spChg chg="del mod">
          <ac:chgData name="Shuichi Ihara" userId="5fc1e444-1ccd-4eef-9e93-027b4f17940c" providerId="ADAL" clId="{C741A0F3-662C-D043-A2A2-94565B7F3590}" dt="2023-09-23T02:33:55.844" v="9057" actId="478"/>
          <ac:spMkLst>
            <pc:docMk/>
            <pc:sldMk cId="2022363262" sldId="317"/>
            <ac:spMk id="25" creationId="{7E7131AB-42F2-E36F-4F13-A1A7DB86E766}"/>
          </ac:spMkLst>
        </pc:spChg>
        <pc:spChg chg="del mod">
          <ac:chgData name="Shuichi Ihara" userId="5fc1e444-1ccd-4eef-9e93-027b4f17940c" providerId="ADAL" clId="{C741A0F3-662C-D043-A2A2-94565B7F3590}" dt="2023-09-23T02:33:55.844" v="9057" actId="478"/>
          <ac:spMkLst>
            <pc:docMk/>
            <pc:sldMk cId="2022363262" sldId="317"/>
            <ac:spMk id="26" creationId="{CCF4E33C-2EE5-6D69-E095-C7582C3FAB2C}"/>
          </ac:spMkLst>
        </pc:spChg>
        <pc:spChg chg="del mod">
          <ac:chgData name="Shuichi Ihara" userId="5fc1e444-1ccd-4eef-9e93-027b4f17940c" providerId="ADAL" clId="{C741A0F3-662C-D043-A2A2-94565B7F3590}" dt="2023-09-23T02:31:18.984" v="9038" actId="478"/>
          <ac:spMkLst>
            <pc:docMk/>
            <pc:sldMk cId="2022363262" sldId="317"/>
            <ac:spMk id="27" creationId="{D7A7026F-EFC4-60E9-E254-C31090680B5F}"/>
          </ac:spMkLst>
        </pc:spChg>
        <pc:spChg chg="del mod">
          <ac:chgData name="Shuichi Ihara" userId="5fc1e444-1ccd-4eef-9e93-027b4f17940c" providerId="ADAL" clId="{C741A0F3-662C-D043-A2A2-94565B7F3590}" dt="2023-09-23T02:33:55.844" v="9057" actId="478"/>
          <ac:spMkLst>
            <pc:docMk/>
            <pc:sldMk cId="2022363262" sldId="317"/>
            <ac:spMk id="28" creationId="{E6226267-7091-C143-F133-50F97687562A}"/>
          </ac:spMkLst>
        </pc:spChg>
        <pc:spChg chg="add del mod">
          <ac:chgData name="Shuichi Ihara" userId="5fc1e444-1ccd-4eef-9e93-027b4f17940c" providerId="ADAL" clId="{C741A0F3-662C-D043-A2A2-94565B7F3590}" dt="2023-09-23T02:40:29.776" v="9129"/>
          <ac:spMkLst>
            <pc:docMk/>
            <pc:sldMk cId="2022363262" sldId="317"/>
            <ac:spMk id="29" creationId="{0223921A-2A9F-D349-CD69-3906A9C5DC6D}"/>
          </ac:spMkLst>
        </pc:spChg>
        <pc:spChg chg="add del mod">
          <ac:chgData name="Shuichi Ihara" userId="5fc1e444-1ccd-4eef-9e93-027b4f17940c" providerId="ADAL" clId="{C741A0F3-662C-D043-A2A2-94565B7F3590}" dt="2023-09-23T02:40:29.776" v="9129"/>
          <ac:spMkLst>
            <pc:docMk/>
            <pc:sldMk cId="2022363262" sldId="317"/>
            <ac:spMk id="30" creationId="{8EC80844-75DE-605A-11CF-25413F1E71C9}"/>
          </ac:spMkLst>
        </pc:spChg>
        <pc:spChg chg="add del mod">
          <ac:chgData name="Shuichi Ihara" userId="5fc1e444-1ccd-4eef-9e93-027b4f17940c" providerId="ADAL" clId="{C741A0F3-662C-D043-A2A2-94565B7F3590}" dt="2023-09-23T02:38:28.452" v="9108" actId="478"/>
          <ac:spMkLst>
            <pc:docMk/>
            <pc:sldMk cId="2022363262" sldId="317"/>
            <ac:spMk id="31" creationId="{3F2AC790-36A7-9581-46A3-08C2E1F252D1}"/>
          </ac:spMkLst>
        </pc:spChg>
        <pc:spChg chg="add del mod">
          <ac:chgData name="Shuichi Ihara" userId="5fc1e444-1ccd-4eef-9e93-027b4f17940c" providerId="ADAL" clId="{C741A0F3-662C-D043-A2A2-94565B7F3590}" dt="2023-09-23T02:40:29.776" v="9129"/>
          <ac:spMkLst>
            <pc:docMk/>
            <pc:sldMk cId="2022363262" sldId="317"/>
            <ac:spMk id="32" creationId="{2A1A3A1D-457A-245A-E2CF-68D27B94CC88}"/>
          </ac:spMkLst>
        </pc:spChg>
        <pc:spChg chg="add del mod">
          <ac:chgData name="Shuichi Ihara" userId="5fc1e444-1ccd-4eef-9e93-027b4f17940c" providerId="ADAL" clId="{C741A0F3-662C-D043-A2A2-94565B7F3590}" dt="2023-09-23T02:40:29.776" v="9129"/>
          <ac:spMkLst>
            <pc:docMk/>
            <pc:sldMk cId="2022363262" sldId="317"/>
            <ac:spMk id="33" creationId="{E7573F9E-E10A-1077-712C-1C6EC43F588D}"/>
          </ac:spMkLst>
        </pc:spChg>
        <pc:spChg chg="add del mod">
          <ac:chgData name="Shuichi Ihara" userId="5fc1e444-1ccd-4eef-9e93-027b4f17940c" providerId="ADAL" clId="{C741A0F3-662C-D043-A2A2-94565B7F3590}" dt="2023-09-23T02:40:29.776" v="9129"/>
          <ac:spMkLst>
            <pc:docMk/>
            <pc:sldMk cId="2022363262" sldId="317"/>
            <ac:spMk id="34" creationId="{6359D853-7214-A927-904A-02A546AFC31E}"/>
          </ac:spMkLst>
        </pc:spChg>
        <pc:spChg chg="add del mod">
          <ac:chgData name="Shuichi Ihara" userId="5fc1e444-1ccd-4eef-9e93-027b4f17940c" providerId="ADAL" clId="{C741A0F3-662C-D043-A2A2-94565B7F3590}" dt="2023-09-23T02:40:29.776" v="9129"/>
          <ac:spMkLst>
            <pc:docMk/>
            <pc:sldMk cId="2022363262" sldId="317"/>
            <ac:spMk id="35" creationId="{F1CB2125-139B-F2CD-824C-30397BC76DE9}"/>
          </ac:spMkLst>
        </pc:spChg>
        <pc:spChg chg="mod">
          <ac:chgData name="Shuichi Ihara" userId="5fc1e444-1ccd-4eef-9e93-027b4f17940c" providerId="ADAL" clId="{C741A0F3-662C-D043-A2A2-94565B7F3590}" dt="2023-09-23T02:42:49.859" v="9142" actId="164"/>
          <ac:spMkLst>
            <pc:docMk/>
            <pc:sldMk cId="2022363262" sldId="317"/>
            <ac:spMk id="36" creationId="{008DA2C4-D756-2DB6-57BF-AE0A8B61EAB7}"/>
          </ac:spMkLst>
        </pc:spChg>
        <pc:spChg chg="mod">
          <ac:chgData name="Shuichi Ihara" userId="5fc1e444-1ccd-4eef-9e93-027b4f17940c" providerId="ADAL" clId="{C741A0F3-662C-D043-A2A2-94565B7F3590}" dt="2023-09-23T02:42:49.859" v="9142" actId="164"/>
          <ac:spMkLst>
            <pc:docMk/>
            <pc:sldMk cId="2022363262" sldId="317"/>
            <ac:spMk id="37" creationId="{9B96C7B2-6D6F-313F-8791-86EE2833CF88}"/>
          </ac:spMkLst>
        </pc:spChg>
        <pc:spChg chg="mod">
          <ac:chgData name="Shuichi Ihara" userId="5fc1e444-1ccd-4eef-9e93-027b4f17940c" providerId="ADAL" clId="{C741A0F3-662C-D043-A2A2-94565B7F3590}" dt="2023-09-23T02:42:49.859" v="9142" actId="164"/>
          <ac:spMkLst>
            <pc:docMk/>
            <pc:sldMk cId="2022363262" sldId="317"/>
            <ac:spMk id="38" creationId="{365894D4-0129-2FA3-25DF-C699D90213E5}"/>
          </ac:spMkLst>
        </pc:spChg>
        <pc:spChg chg="mod">
          <ac:chgData name="Shuichi Ihara" userId="5fc1e444-1ccd-4eef-9e93-027b4f17940c" providerId="ADAL" clId="{C741A0F3-662C-D043-A2A2-94565B7F3590}" dt="2023-09-23T02:42:49.859" v="9142" actId="164"/>
          <ac:spMkLst>
            <pc:docMk/>
            <pc:sldMk cId="2022363262" sldId="317"/>
            <ac:spMk id="39" creationId="{1C80C4DF-877B-859E-D1CC-130217B7B978}"/>
          </ac:spMkLst>
        </pc:spChg>
        <pc:spChg chg="mod">
          <ac:chgData name="Shuichi Ihara" userId="5fc1e444-1ccd-4eef-9e93-027b4f17940c" providerId="ADAL" clId="{C741A0F3-662C-D043-A2A2-94565B7F3590}" dt="2023-09-23T02:42:49.859" v="9142" actId="164"/>
          <ac:spMkLst>
            <pc:docMk/>
            <pc:sldMk cId="2022363262" sldId="317"/>
            <ac:spMk id="40" creationId="{BAA02DC0-06F2-784C-F08D-333571326219}"/>
          </ac:spMkLst>
        </pc:spChg>
        <pc:spChg chg="mod">
          <ac:chgData name="Shuichi Ihara" userId="5fc1e444-1ccd-4eef-9e93-027b4f17940c" providerId="ADAL" clId="{C741A0F3-662C-D043-A2A2-94565B7F3590}" dt="2023-09-23T02:42:49.859" v="9142" actId="164"/>
          <ac:spMkLst>
            <pc:docMk/>
            <pc:sldMk cId="2022363262" sldId="317"/>
            <ac:spMk id="41" creationId="{E624596A-CD32-5340-36BA-4A16C4F2E71C}"/>
          </ac:spMkLst>
        </pc:spChg>
        <pc:spChg chg="mod">
          <ac:chgData name="Shuichi Ihara" userId="5fc1e444-1ccd-4eef-9e93-027b4f17940c" providerId="ADAL" clId="{C741A0F3-662C-D043-A2A2-94565B7F3590}" dt="2023-09-23T02:42:49.859" v="9142" actId="164"/>
          <ac:spMkLst>
            <pc:docMk/>
            <pc:sldMk cId="2022363262" sldId="317"/>
            <ac:spMk id="42" creationId="{9DF26CAE-7FC2-9731-B2BB-7230DBFE42D8}"/>
          </ac:spMkLst>
        </pc:spChg>
        <pc:spChg chg="mod">
          <ac:chgData name="Shuichi Ihara" userId="5fc1e444-1ccd-4eef-9e93-027b4f17940c" providerId="ADAL" clId="{C741A0F3-662C-D043-A2A2-94565B7F3590}" dt="2023-09-23T02:42:49.859" v="9142" actId="164"/>
          <ac:spMkLst>
            <pc:docMk/>
            <pc:sldMk cId="2022363262" sldId="317"/>
            <ac:spMk id="43" creationId="{0ECC4C8F-F95A-F2D4-87B4-6D553B1DE773}"/>
          </ac:spMkLst>
        </pc:spChg>
        <pc:spChg chg="mod">
          <ac:chgData name="Shuichi Ihara" userId="5fc1e444-1ccd-4eef-9e93-027b4f17940c" providerId="ADAL" clId="{C741A0F3-662C-D043-A2A2-94565B7F3590}" dt="2023-09-23T02:52:21.967" v="9310" actId="692"/>
          <ac:spMkLst>
            <pc:docMk/>
            <pc:sldMk cId="2022363262" sldId="317"/>
            <ac:spMk id="44" creationId="{A3FF0AEB-5C5E-F1E8-C219-4AED83B0A08C}"/>
          </ac:spMkLst>
        </pc:spChg>
        <pc:spChg chg="mod">
          <ac:chgData name="Shuichi Ihara" userId="5fc1e444-1ccd-4eef-9e93-027b4f17940c" providerId="ADAL" clId="{C741A0F3-662C-D043-A2A2-94565B7F3590}" dt="2023-09-23T02:42:49.859" v="9142" actId="164"/>
          <ac:spMkLst>
            <pc:docMk/>
            <pc:sldMk cId="2022363262" sldId="317"/>
            <ac:spMk id="45" creationId="{FEFC76A2-0333-DFD1-58BE-349D186BBCB0}"/>
          </ac:spMkLst>
        </pc:spChg>
        <pc:spChg chg="mod">
          <ac:chgData name="Shuichi Ihara" userId="5fc1e444-1ccd-4eef-9e93-027b4f17940c" providerId="ADAL" clId="{C741A0F3-662C-D043-A2A2-94565B7F3590}" dt="2023-09-23T02:52:06.307" v="9308" actId="692"/>
          <ac:spMkLst>
            <pc:docMk/>
            <pc:sldMk cId="2022363262" sldId="317"/>
            <ac:spMk id="46" creationId="{703DE2FD-0009-E9C3-010B-729A6CDFE084}"/>
          </ac:spMkLst>
        </pc:spChg>
        <pc:spChg chg="mod">
          <ac:chgData name="Shuichi Ihara" userId="5fc1e444-1ccd-4eef-9e93-027b4f17940c" providerId="ADAL" clId="{C741A0F3-662C-D043-A2A2-94565B7F3590}" dt="2023-09-23T02:52:21.967" v="9310" actId="692"/>
          <ac:spMkLst>
            <pc:docMk/>
            <pc:sldMk cId="2022363262" sldId="317"/>
            <ac:spMk id="47" creationId="{DD287E87-23D5-300F-E1DC-2662AEEC1CB9}"/>
          </ac:spMkLst>
        </pc:spChg>
        <pc:spChg chg="mod">
          <ac:chgData name="Shuichi Ihara" userId="5fc1e444-1ccd-4eef-9e93-027b4f17940c" providerId="ADAL" clId="{C741A0F3-662C-D043-A2A2-94565B7F3590}" dt="2023-09-23T02:42:49.859" v="9142" actId="164"/>
          <ac:spMkLst>
            <pc:docMk/>
            <pc:sldMk cId="2022363262" sldId="317"/>
            <ac:spMk id="48" creationId="{C6040488-0754-C5CC-279A-5B8894B2F67B}"/>
          </ac:spMkLst>
        </pc:spChg>
        <pc:spChg chg="mod">
          <ac:chgData name="Shuichi Ihara" userId="5fc1e444-1ccd-4eef-9e93-027b4f17940c" providerId="ADAL" clId="{C741A0F3-662C-D043-A2A2-94565B7F3590}" dt="2023-09-23T02:42:49.859" v="9142" actId="164"/>
          <ac:spMkLst>
            <pc:docMk/>
            <pc:sldMk cId="2022363262" sldId="317"/>
            <ac:spMk id="49" creationId="{1ECC2071-CF07-2C53-F3BA-8300AAAE79AD}"/>
          </ac:spMkLst>
        </pc:spChg>
        <pc:spChg chg="mod">
          <ac:chgData name="Shuichi Ihara" userId="5fc1e444-1ccd-4eef-9e93-027b4f17940c" providerId="ADAL" clId="{C741A0F3-662C-D043-A2A2-94565B7F3590}" dt="2023-09-23T02:42:49.859" v="9142" actId="164"/>
          <ac:spMkLst>
            <pc:docMk/>
            <pc:sldMk cId="2022363262" sldId="317"/>
            <ac:spMk id="50" creationId="{38654D47-01E1-3EFF-946D-5B542D95C235}"/>
          </ac:spMkLst>
        </pc:spChg>
        <pc:spChg chg="del mod">
          <ac:chgData name="Shuichi Ihara" userId="5fc1e444-1ccd-4eef-9e93-027b4f17940c" providerId="ADAL" clId="{C741A0F3-662C-D043-A2A2-94565B7F3590}" dt="2023-09-23T02:40:33.711" v="9130" actId="478"/>
          <ac:spMkLst>
            <pc:docMk/>
            <pc:sldMk cId="2022363262" sldId="317"/>
            <ac:spMk id="51" creationId="{C2309E96-E0E9-4318-3144-C6BB1FC11023}"/>
          </ac:spMkLst>
        </pc:spChg>
        <pc:spChg chg="mod">
          <ac:chgData name="Shuichi Ihara" userId="5fc1e444-1ccd-4eef-9e93-027b4f17940c" providerId="ADAL" clId="{C741A0F3-662C-D043-A2A2-94565B7F3590}" dt="2023-09-23T02:52:21.967" v="9310" actId="692"/>
          <ac:spMkLst>
            <pc:docMk/>
            <pc:sldMk cId="2022363262" sldId="317"/>
            <ac:spMk id="52" creationId="{26928393-BA6C-83CA-774C-E78466550EE6}"/>
          </ac:spMkLst>
        </pc:spChg>
        <pc:spChg chg="add mod">
          <ac:chgData name="Shuichi Ihara" userId="5fc1e444-1ccd-4eef-9e93-027b4f17940c" providerId="ADAL" clId="{C741A0F3-662C-D043-A2A2-94565B7F3590}" dt="2023-09-25T09:03:23.072" v="14978" actId="1076"/>
          <ac:spMkLst>
            <pc:docMk/>
            <pc:sldMk cId="2022363262" sldId="317"/>
            <ac:spMk id="54" creationId="{4C7A7810-49CD-10E8-7C2C-227A205179B0}"/>
          </ac:spMkLst>
        </pc:spChg>
        <pc:spChg chg="add mod">
          <ac:chgData name="Shuichi Ihara" userId="5fc1e444-1ccd-4eef-9e93-027b4f17940c" providerId="ADAL" clId="{C741A0F3-662C-D043-A2A2-94565B7F3590}" dt="2023-09-25T09:02:46.606" v="14968" actId="1076"/>
          <ac:spMkLst>
            <pc:docMk/>
            <pc:sldMk cId="2022363262" sldId="317"/>
            <ac:spMk id="56" creationId="{70985B76-A903-29AB-315D-4CC4CBB97ED3}"/>
          </ac:spMkLst>
        </pc:spChg>
        <pc:spChg chg="add mod">
          <ac:chgData name="Shuichi Ihara" userId="5fc1e444-1ccd-4eef-9e93-027b4f17940c" providerId="ADAL" clId="{C741A0F3-662C-D043-A2A2-94565B7F3590}" dt="2023-09-25T09:03:34.102" v="14980" actId="1076"/>
          <ac:spMkLst>
            <pc:docMk/>
            <pc:sldMk cId="2022363262" sldId="317"/>
            <ac:spMk id="57" creationId="{69C7D5F3-493C-21C9-880F-F8E559B0A894}"/>
          </ac:spMkLst>
        </pc:spChg>
        <pc:spChg chg="add mod">
          <ac:chgData name="Shuichi Ihara" userId="5fc1e444-1ccd-4eef-9e93-027b4f17940c" providerId="ADAL" clId="{C741A0F3-662C-D043-A2A2-94565B7F3590}" dt="2023-09-25T09:03:20.146" v="14977" actId="1076"/>
          <ac:spMkLst>
            <pc:docMk/>
            <pc:sldMk cId="2022363262" sldId="317"/>
            <ac:spMk id="58" creationId="{B762BB68-6596-7CCB-7CC4-513A86CBA8BC}"/>
          </ac:spMkLst>
        </pc:spChg>
        <pc:spChg chg="add del mod">
          <ac:chgData name="Shuichi Ihara" userId="5fc1e444-1ccd-4eef-9e93-027b4f17940c" providerId="ADAL" clId="{C741A0F3-662C-D043-A2A2-94565B7F3590}" dt="2023-09-23T03:26:06.709" v="9347"/>
          <ac:spMkLst>
            <pc:docMk/>
            <pc:sldMk cId="2022363262" sldId="317"/>
            <ac:spMk id="59" creationId="{7BC92636-8D6A-B7BA-F0BF-9DA85D3B79E7}"/>
          </ac:spMkLst>
        </pc:spChg>
        <pc:spChg chg="add mod">
          <ac:chgData name="Shuichi Ihara" userId="5fc1e444-1ccd-4eef-9e93-027b4f17940c" providerId="ADAL" clId="{C741A0F3-662C-D043-A2A2-94565B7F3590}" dt="2023-09-25T09:03:27.320" v="14979" actId="1076"/>
          <ac:spMkLst>
            <pc:docMk/>
            <pc:sldMk cId="2022363262" sldId="317"/>
            <ac:spMk id="60" creationId="{31C43C49-E1AF-C243-3D4C-40DD4CCF20AF}"/>
          </ac:spMkLst>
        </pc:spChg>
        <pc:spChg chg="add del mod">
          <ac:chgData name="Shuichi Ihara" userId="5fc1e444-1ccd-4eef-9e93-027b4f17940c" providerId="ADAL" clId="{C741A0F3-662C-D043-A2A2-94565B7F3590}" dt="2023-09-23T04:53:38.155" v="9906" actId="478"/>
          <ac:spMkLst>
            <pc:docMk/>
            <pc:sldMk cId="2022363262" sldId="317"/>
            <ac:spMk id="61" creationId="{83B40F21-8F34-3C37-ED0B-0FADB9FFE605}"/>
          </ac:spMkLst>
        </pc:spChg>
        <pc:spChg chg="add mod">
          <ac:chgData name="Shuichi Ihara" userId="5fc1e444-1ccd-4eef-9e93-027b4f17940c" providerId="ADAL" clId="{C741A0F3-662C-D043-A2A2-94565B7F3590}" dt="2023-09-25T09:02:50.134" v="14969" actId="1076"/>
          <ac:spMkLst>
            <pc:docMk/>
            <pc:sldMk cId="2022363262" sldId="317"/>
            <ac:spMk id="62" creationId="{7B272018-F395-6E17-13B9-C5359FF92C8D}"/>
          </ac:spMkLst>
        </pc:spChg>
        <pc:spChg chg="add mod">
          <ac:chgData name="Shuichi Ihara" userId="5fc1e444-1ccd-4eef-9e93-027b4f17940c" providerId="ADAL" clId="{C741A0F3-662C-D043-A2A2-94565B7F3590}" dt="2023-09-25T09:02:58.137" v="14971" actId="1076"/>
          <ac:spMkLst>
            <pc:docMk/>
            <pc:sldMk cId="2022363262" sldId="317"/>
            <ac:spMk id="63" creationId="{63146E88-4A7A-ECF1-D038-7A6CB65F1ECF}"/>
          </ac:spMkLst>
        </pc:spChg>
        <pc:spChg chg="add mod">
          <ac:chgData name="Shuichi Ihara" userId="5fc1e444-1ccd-4eef-9e93-027b4f17940c" providerId="ADAL" clId="{C741A0F3-662C-D043-A2A2-94565B7F3590}" dt="2023-09-25T09:03:16.903" v="14976" actId="1076"/>
          <ac:spMkLst>
            <pc:docMk/>
            <pc:sldMk cId="2022363262" sldId="317"/>
            <ac:spMk id="64" creationId="{B9BCE7E1-CBA4-BC5A-0BC9-148889095993}"/>
          </ac:spMkLst>
        </pc:spChg>
        <pc:grpChg chg="add mod">
          <ac:chgData name="Shuichi Ihara" userId="5fc1e444-1ccd-4eef-9e93-027b4f17940c" providerId="ADAL" clId="{C741A0F3-662C-D043-A2A2-94565B7F3590}" dt="2023-09-25T09:02:25.454" v="14964" actId="688"/>
          <ac:grpSpMkLst>
            <pc:docMk/>
            <pc:sldMk cId="2022363262" sldId="317"/>
            <ac:grpSpMk id="53" creationId="{52AA8B01-672B-2035-A003-72A50A47DAB9}"/>
          </ac:grpSpMkLst>
        </pc:grpChg>
        <pc:graphicFrameChg chg="add del mod modGraphic">
          <ac:chgData name="Shuichi Ihara" userId="5fc1e444-1ccd-4eef-9e93-027b4f17940c" providerId="ADAL" clId="{C741A0F3-662C-D043-A2A2-94565B7F3590}" dt="2023-09-23T02:07:11.118" v="8974" actId="478"/>
          <ac:graphicFrameMkLst>
            <pc:docMk/>
            <pc:sldMk cId="2022363262" sldId="317"/>
            <ac:graphicFrameMk id="2" creationId="{A397EB00-EA06-0C3E-96F4-2FB095DFE9AE}"/>
          </ac:graphicFrameMkLst>
        </pc:graphicFrameChg>
      </pc:sldChg>
      <pc:sldChg chg="addSp delSp modSp new mod ord">
        <pc:chgData name="Shuichi Ihara" userId="5fc1e444-1ccd-4eef-9e93-027b4f17940c" providerId="ADAL" clId="{C741A0F3-662C-D043-A2A2-94565B7F3590}" dt="2023-09-26T09:40:54.238" v="15983"/>
        <pc:sldMkLst>
          <pc:docMk/>
          <pc:sldMk cId="1920875579" sldId="318"/>
        </pc:sldMkLst>
        <pc:spChg chg="mod">
          <ac:chgData name="Shuichi Ihara" userId="5fc1e444-1ccd-4eef-9e93-027b4f17940c" providerId="ADAL" clId="{C741A0F3-662C-D043-A2A2-94565B7F3590}" dt="2023-09-14T02:50:02.973" v="8051" actId="2711"/>
          <ac:spMkLst>
            <pc:docMk/>
            <pc:sldMk cId="1920875579" sldId="318"/>
            <ac:spMk id="2" creationId="{C2C1A117-77D5-787B-57D3-3B716DEB1D54}"/>
          </ac:spMkLst>
        </pc:spChg>
        <pc:spChg chg="add del mod">
          <ac:chgData name="Shuichi Ihara" userId="5fc1e444-1ccd-4eef-9e93-027b4f17940c" providerId="ADAL" clId="{C741A0F3-662C-D043-A2A2-94565B7F3590}" dt="2023-09-26T09:40:54.238" v="15983"/>
          <ac:spMkLst>
            <pc:docMk/>
            <pc:sldMk cId="1920875579" sldId="318"/>
            <ac:spMk id="3" creationId="{77C6E270-B7D6-4778-10BA-36C836BF2CB2}"/>
          </ac:spMkLst>
        </pc:spChg>
        <pc:spChg chg="add del">
          <ac:chgData name="Shuichi Ihara" userId="5fc1e444-1ccd-4eef-9e93-027b4f17940c" providerId="ADAL" clId="{C741A0F3-662C-D043-A2A2-94565B7F3590}" dt="2023-09-14T01:20:31.488" v="7552" actId="478"/>
          <ac:spMkLst>
            <pc:docMk/>
            <pc:sldMk cId="1920875579" sldId="318"/>
            <ac:spMk id="3" creationId="{8D6A0635-525B-590C-1C5E-FF8B3E55613F}"/>
          </ac:spMkLst>
        </pc:spChg>
        <pc:spChg chg="add del mod">
          <ac:chgData name="Shuichi Ihara" userId="5fc1e444-1ccd-4eef-9e93-027b4f17940c" providerId="ADAL" clId="{C741A0F3-662C-D043-A2A2-94565B7F3590}" dt="2023-09-09T23:16:49.865" v="3769"/>
          <ac:spMkLst>
            <pc:docMk/>
            <pc:sldMk cId="1920875579" sldId="318"/>
            <ac:spMk id="4" creationId="{831AD797-4842-5A5F-9178-2F91C27CD162}"/>
          </ac:spMkLst>
        </pc:spChg>
        <pc:spChg chg="add mod">
          <ac:chgData name="Shuichi Ihara" userId="5fc1e444-1ccd-4eef-9e93-027b4f17940c" providerId="ADAL" clId="{C741A0F3-662C-D043-A2A2-94565B7F3590}" dt="2023-09-26T09:40:44.023" v="15981" actId="1076"/>
          <ac:spMkLst>
            <pc:docMk/>
            <pc:sldMk cId="1920875579" sldId="318"/>
            <ac:spMk id="4" creationId="{F2550882-23A9-30AF-B768-A3801B4BE016}"/>
          </ac:spMkLst>
        </pc:spChg>
        <pc:spChg chg="add del mod">
          <ac:chgData name="Shuichi Ihara" userId="5fc1e444-1ccd-4eef-9e93-027b4f17940c" providerId="ADAL" clId="{C741A0F3-662C-D043-A2A2-94565B7F3590}" dt="2023-09-09T23:16:49.865" v="3769"/>
          <ac:spMkLst>
            <pc:docMk/>
            <pc:sldMk cId="1920875579" sldId="318"/>
            <ac:spMk id="5" creationId="{15A35186-C46B-25BB-A762-A10F1A8707F7}"/>
          </ac:spMkLst>
        </pc:spChg>
        <pc:spChg chg="add del mod">
          <ac:chgData name="Shuichi Ihara" userId="5fc1e444-1ccd-4eef-9e93-027b4f17940c" providerId="ADAL" clId="{C741A0F3-662C-D043-A2A2-94565B7F3590}" dt="2023-09-09T23:16:49.865" v="3769"/>
          <ac:spMkLst>
            <pc:docMk/>
            <pc:sldMk cId="1920875579" sldId="318"/>
            <ac:spMk id="7" creationId="{6B685038-D6F7-FCC4-9177-9595177D01E7}"/>
          </ac:spMkLst>
        </pc:spChg>
        <pc:spChg chg="add del mod">
          <ac:chgData name="Shuichi Ihara" userId="5fc1e444-1ccd-4eef-9e93-027b4f17940c" providerId="ADAL" clId="{C741A0F3-662C-D043-A2A2-94565B7F3590}" dt="2023-09-09T23:16:49.865" v="3769"/>
          <ac:spMkLst>
            <pc:docMk/>
            <pc:sldMk cId="1920875579" sldId="318"/>
            <ac:spMk id="8" creationId="{C75C19E8-088C-C80E-BE2C-27A4EB009A92}"/>
          </ac:spMkLst>
        </pc:spChg>
        <pc:spChg chg="add del mod">
          <ac:chgData name="Shuichi Ihara" userId="5fc1e444-1ccd-4eef-9e93-027b4f17940c" providerId="ADAL" clId="{C741A0F3-662C-D043-A2A2-94565B7F3590}" dt="2023-09-09T23:16:49.865" v="3769"/>
          <ac:spMkLst>
            <pc:docMk/>
            <pc:sldMk cId="1920875579" sldId="318"/>
            <ac:spMk id="9" creationId="{8C669E43-FE7A-90E8-48B0-E4F981697A9F}"/>
          </ac:spMkLst>
        </pc:spChg>
        <pc:spChg chg="add del mod">
          <ac:chgData name="Shuichi Ihara" userId="5fc1e444-1ccd-4eef-9e93-027b4f17940c" providerId="ADAL" clId="{C741A0F3-662C-D043-A2A2-94565B7F3590}" dt="2023-09-09T23:16:49.865" v="3769"/>
          <ac:spMkLst>
            <pc:docMk/>
            <pc:sldMk cId="1920875579" sldId="318"/>
            <ac:spMk id="10" creationId="{515F9328-FBFB-C664-0DF5-D6F11274090B}"/>
          </ac:spMkLst>
        </pc:spChg>
        <pc:spChg chg="add del mod">
          <ac:chgData name="Shuichi Ihara" userId="5fc1e444-1ccd-4eef-9e93-027b4f17940c" providerId="ADAL" clId="{C741A0F3-662C-D043-A2A2-94565B7F3590}" dt="2023-09-09T23:16:49.865" v="3769"/>
          <ac:spMkLst>
            <pc:docMk/>
            <pc:sldMk cId="1920875579" sldId="318"/>
            <ac:spMk id="11" creationId="{DA9B2803-7C3B-0208-A900-07CF3CB7D652}"/>
          </ac:spMkLst>
        </pc:spChg>
        <pc:spChg chg="add mod">
          <ac:chgData name="Shuichi Ihara" userId="5fc1e444-1ccd-4eef-9e93-027b4f17940c" providerId="ADAL" clId="{C741A0F3-662C-D043-A2A2-94565B7F3590}" dt="2023-09-14T02:41:37.572" v="8034" actId="2711"/>
          <ac:spMkLst>
            <pc:docMk/>
            <pc:sldMk cId="1920875579" sldId="318"/>
            <ac:spMk id="16" creationId="{0E6084F5-9AC6-E269-9569-EEE34C80F5F0}"/>
          </ac:spMkLst>
        </pc:spChg>
        <pc:spChg chg="add mod">
          <ac:chgData name="Shuichi Ihara" userId="5fc1e444-1ccd-4eef-9e93-027b4f17940c" providerId="ADAL" clId="{C741A0F3-662C-D043-A2A2-94565B7F3590}" dt="2023-09-14T02:28:15.653" v="7869" actId="255"/>
          <ac:spMkLst>
            <pc:docMk/>
            <pc:sldMk cId="1920875579" sldId="318"/>
            <ac:spMk id="21" creationId="{B713290E-C53C-E036-7DF5-8FE1FF5BF92B}"/>
          </ac:spMkLst>
        </pc:spChg>
        <pc:spChg chg="add mod">
          <ac:chgData name="Shuichi Ihara" userId="5fc1e444-1ccd-4eef-9e93-027b4f17940c" providerId="ADAL" clId="{C741A0F3-662C-D043-A2A2-94565B7F3590}" dt="2023-09-14T02:28:15.653" v="7869" actId="255"/>
          <ac:spMkLst>
            <pc:docMk/>
            <pc:sldMk cId="1920875579" sldId="318"/>
            <ac:spMk id="23" creationId="{4EC006C6-426E-96BA-F19B-A8BBF832D1A0}"/>
          </ac:spMkLst>
        </pc:spChg>
        <pc:spChg chg="add mod">
          <ac:chgData name="Shuichi Ihara" userId="5fc1e444-1ccd-4eef-9e93-027b4f17940c" providerId="ADAL" clId="{C741A0F3-662C-D043-A2A2-94565B7F3590}" dt="2023-09-14T02:28:51.774" v="7876" actId="1035"/>
          <ac:spMkLst>
            <pc:docMk/>
            <pc:sldMk cId="1920875579" sldId="318"/>
            <ac:spMk id="30" creationId="{CAD5F206-D5D0-28B2-97E3-57A02674B7A8}"/>
          </ac:spMkLst>
        </pc:spChg>
        <pc:spChg chg="add mod">
          <ac:chgData name="Shuichi Ihara" userId="5fc1e444-1ccd-4eef-9e93-027b4f17940c" providerId="ADAL" clId="{C741A0F3-662C-D043-A2A2-94565B7F3590}" dt="2023-09-14T02:28:51.774" v="7876" actId="1035"/>
          <ac:spMkLst>
            <pc:docMk/>
            <pc:sldMk cId="1920875579" sldId="318"/>
            <ac:spMk id="32" creationId="{9921DAAE-1522-EBA8-DA05-A25CB17E2F14}"/>
          </ac:spMkLst>
        </pc:spChg>
        <pc:spChg chg="add mod">
          <ac:chgData name="Shuichi Ihara" userId="5fc1e444-1ccd-4eef-9e93-027b4f17940c" providerId="ADAL" clId="{C741A0F3-662C-D043-A2A2-94565B7F3590}" dt="2023-09-14T02:30:35.269" v="7952" actId="20577"/>
          <ac:spMkLst>
            <pc:docMk/>
            <pc:sldMk cId="1920875579" sldId="318"/>
            <ac:spMk id="33" creationId="{4C89A40E-88AE-89B2-21E7-F795990E437D}"/>
          </ac:spMkLst>
        </pc:spChg>
        <pc:spChg chg="add mod">
          <ac:chgData name="Shuichi Ihara" userId="5fc1e444-1ccd-4eef-9e93-027b4f17940c" providerId="ADAL" clId="{C741A0F3-662C-D043-A2A2-94565B7F3590}" dt="2023-09-14T02:30:41.818" v="7965" actId="14100"/>
          <ac:spMkLst>
            <pc:docMk/>
            <pc:sldMk cId="1920875579" sldId="318"/>
            <ac:spMk id="35" creationId="{BDC360AA-812C-34A4-7A3B-F6A572C0C8AA}"/>
          </ac:spMkLst>
        </pc:spChg>
        <pc:spChg chg="add mod">
          <ac:chgData name="Shuichi Ihara" userId="5fc1e444-1ccd-4eef-9e93-027b4f17940c" providerId="ADAL" clId="{C741A0F3-662C-D043-A2A2-94565B7F3590}" dt="2023-09-14T02:42:52.899" v="8046" actId="1076"/>
          <ac:spMkLst>
            <pc:docMk/>
            <pc:sldMk cId="1920875579" sldId="318"/>
            <ac:spMk id="37" creationId="{9FAC2C6D-CC61-71A2-85EB-B62240004EA2}"/>
          </ac:spMkLst>
        </pc:spChg>
        <pc:graphicFrameChg chg="add del mod">
          <ac:chgData name="Shuichi Ihara" userId="5fc1e444-1ccd-4eef-9e93-027b4f17940c" providerId="ADAL" clId="{C741A0F3-662C-D043-A2A2-94565B7F3590}" dt="2023-09-09T23:16:49.865" v="3769"/>
          <ac:graphicFrameMkLst>
            <pc:docMk/>
            <pc:sldMk cId="1920875579" sldId="318"/>
            <ac:graphicFrameMk id="6" creationId="{4599FAB9-3562-8AC2-6343-6D4546B1F26A}"/>
          </ac:graphicFrameMkLst>
        </pc:graphicFrameChg>
        <pc:graphicFrameChg chg="add del mod">
          <ac:chgData name="Shuichi Ihara" userId="5fc1e444-1ccd-4eef-9e93-027b4f17940c" providerId="ADAL" clId="{C741A0F3-662C-D043-A2A2-94565B7F3590}" dt="2023-09-14T01:20:39.401" v="7554"/>
          <ac:graphicFrameMkLst>
            <pc:docMk/>
            <pc:sldMk cId="1920875579" sldId="318"/>
            <ac:graphicFrameMk id="12" creationId="{F3D6815C-1B36-FC3E-1E8F-AC04308CD29E}"/>
          </ac:graphicFrameMkLst>
        </pc:graphicFrameChg>
        <pc:graphicFrameChg chg="add del mod modGraphic">
          <ac:chgData name="Shuichi Ihara" userId="5fc1e444-1ccd-4eef-9e93-027b4f17940c" providerId="ADAL" clId="{C741A0F3-662C-D043-A2A2-94565B7F3590}" dt="2023-09-14T01:21:25.740" v="7559" actId="478"/>
          <ac:graphicFrameMkLst>
            <pc:docMk/>
            <pc:sldMk cId="1920875579" sldId="318"/>
            <ac:graphicFrameMk id="13" creationId="{99444CB8-F5FB-668F-4A8E-570759F2DA92}"/>
          </ac:graphicFrameMkLst>
        </pc:graphicFrameChg>
        <pc:graphicFrameChg chg="add del mod">
          <ac:chgData name="Shuichi Ihara" userId="5fc1e444-1ccd-4eef-9e93-027b4f17940c" providerId="ADAL" clId="{C741A0F3-662C-D043-A2A2-94565B7F3590}" dt="2023-09-14T01:21:34.746" v="7561"/>
          <ac:graphicFrameMkLst>
            <pc:docMk/>
            <pc:sldMk cId="1920875579" sldId="318"/>
            <ac:graphicFrameMk id="14" creationId="{04761E1F-580C-0155-FBBE-9B03512F2BEB}"/>
          </ac:graphicFrameMkLst>
        </pc:graphicFrameChg>
        <pc:graphicFrameChg chg="add mod modGraphic">
          <ac:chgData name="Shuichi Ihara" userId="5fc1e444-1ccd-4eef-9e93-027b4f17940c" providerId="ADAL" clId="{C741A0F3-662C-D043-A2A2-94565B7F3590}" dt="2023-09-26T09:28:37.186" v="15864" actId="20577"/>
          <ac:graphicFrameMkLst>
            <pc:docMk/>
            <pc:sldMk cId="1920875579" sldId="318"/>
            <ac:graphicFrameMk id="15" creationId="{849E3DD8-2B8D-3641-41C3-E13D6E1A8220}"/>
          </ac:graphicFrameMkLst>
        </pc:graphicFrameChg>
        <pc:cxnChg chg="add mod">
          <ac:chgData name="Shuichi Ihara" userId="5fc1e444-1ccd-4eef-9e93-027b4f17940c" providerId="ADAL" clId="{C741A0F3-662C-D043-A2A2-94565B7F3590}" dt="2023-09-14T02:28:41.594" v="7871" actId="692"/>
          <ac:cxnSpMkLst>
            <pc:docMk/>
            <pc:sldMk cId="1920875579" sldId="318"/>
            <ac:cxnSpMk id="18" creationId="{1E929F79-C35E-B422-ECA6-9D25C98D879F}"/>
          </ac:cxnSpMkLst>
        </pc:cxnChg>
        <pc:cxnChg chg="add del mod">
          <ac:chgData name="Shuichi Ihara" userId="5fc1e444-1ccd-4eef-9e93-027b4f17940c" providerId="ADAL" clId="{C741A0F3-662C-D043-A2A2-94565B7F3590}" dt="2023-09-14T01:50:08.627" v="7691" actId="478"/>
          <ac:cxnSpMkLst>
            <pc:docMk/>
            <pc:sldMk cId="1920875579" sldId="318"/>
            <ac:cxnSpMk id="20" creationId="{3DFB67AF-F5EE-5623-07A5-404B634349CD}"/>
          </ac:cxnSpMkLst>
        </pc:cxnChg>
        <pc:cxnChg chg="add mod">
          <ac:chgData name="Shuichi Ihara" userId="5fc1e444-1ccd-4eef-9e93-027b4f17940c" providerId="ADAL" clId="{C741A0F3-662C-D043-A2A2-94565B7F3590}" dt="2023-09-14T02:28:51.774" v="7876" actId="1035"/>
          <ac:cxnSpMkLst>
            <pc:docMk/>
            <pc:sldMk cId="1920875579" sldId="318"/>
            <ac:cxnSpMk id="31" creationId="{19275E79-E271-EC5E-581D-1A4602E7A3DA}"/>
          </ac:cxnSpMkLst>
        </pc:cxnChg>
        <pc:cxnChg chg="add mod">
          <ac:chgData name="Shuichi Ihara" userId="5fc1e444-1ccd-4eef-9e93-027b4f17940c" providerId="ADAL" clId="{C741A0F3-662C-D043-A2A2-94565B7F3590}" dt="2023-09-14T02:29:05.224" v="7878" actId="1076"/>
          <ac:cxnSpMkLst>
            <pc:docMk/>
            <pc:sldMk cId="1920875579" sldId="318"/>
            <ac:cxnSpMk id="34" creationId="{7430B79C-C180-79C0-3B0C-DDFAF61B8F74}"/>
          </ac:cxnSpMkLst>
        </pc:cxnChg>
      </pc:sldChg>
      <pc:sldChg chg="modSp add mod">
        <pc:chgData name="Shuichi Ihara" userId="5fc1e444-1ccd-4eef-9e93-027b4f17940c" providerId="ADAL" clId="{C741A0F3-662C-D043-A2A2-94565B7F3590}" dt="2023-09-25T09:05:48.144" v="15024" actId="20577"/>
        <pc:sldMkLst>
          <pc:docMk/>
          <pc:sldMk cId="2588788944" sldId="319"/>
        </pc:sldMkLst>
        <pc:spChg chg="mod">
          <ac:chgData name="Shuichi Ihara" userId="5fc1e444-1ccd-4eef-9e93-027b4f17940c" providerId="ADAL" clId="{C741A0F3-662C-D043-A2A2-94565B7F3590}" dt="2023-09-23T05:35:10.537" v="10356" actId="20577"/>
          <ac:spMkLst>
            <pc:docMk/>
            <pc:sldMk cId="2588788944" sldId="319"/>
            <ac:spMk id="4" creationId="{4CD120C5-F605-A547-8074-FF21E64F5321}"/>
          </ac:spMkLst>
        </pc:spChg>
        <pc:spChg chg="mod">
          <ac:chgData name="Shuichi Ihara" userId="5fc1e444-1ccd-4eef-9e93-027b4f17940c" providerId="ADAL" clId="{C741A0F3-662C-D043-A2A2-94565B7F3590}" dt="2023-09-25T09:05:48.144" v="15024" actId="20577"/>
          <ac:spMkLst>
            <pc:docMk/>
            <pc:sldMk cId="2588788944" sldId="319"/>
            <ac:spMk id="5" creationId="{8A44F675-F5C2-C041-BF55-88E47D9F27EE}"/>
          </ac:spMkLst>
        </pc:spChg>
      </pc:sldChg>
      <pc:sldChg chg="addSp delSp modSp add mod">
        <pc:chgData name="Shuichi Ihara" userId="5fc1e444-1ccd-4eef-9e93-027b4f17940c" providerId="ADAL" clId="{C741A0F3-662C-D043-A2A2-94565B7F3590}" dt="2023-09-14T08:02:19.729" v="8449" actId="1076"/>
        <pc:sldMkLst>
          <pc:docMk/>
          <pc:sldMk cId="719272330" sldId="320"/>
        </pc:sldMkLst>
        <pc:spChg chg="add del mod">
          <ac:chgData name="Shuichi Ihara" userId="5fc1e444-1ccd-4eef-9e93-027b4f17940c" providerId="ADAL" clId="{C741A0F3-662C-D043-A2A2-94565B7F3590}" dt="2023-09-09T23:25:55.781" v="3798" actId="478"/>
          <ac:spMkLst>
            <pc:docMk/>
            <pc:sldMk cId="719272330" sldId="320"/>
            <ac:spMk id="3" creationId="{3271D35C-B101-8B6E-15DE-47025B1A4F10}"/>
          </ac:spMkLst>
        </pc:spChg>
        <pc:spChg chg="mod">
          <ac:chgData name="Shuichi Ihara" userId="5fc1e444-1ccd-4eef-9e93-027b4f17940c" providerId="ADAL" clId="{C741A0F3-662C-D043-A2A2-94565B7F3590}" dt="2023-09-14T01:16:58.829" v="7529" actId="20577"/>
          <ac:spMkLst>
            <pc:docMk/>
            <pc:sldMk cId="719272330" sldId="320"/>
            <ac:spMk id="4" creationId="{4CD120C5-F605-A547-8074-FF21E64F5321}"/>
          </ac:spMkLst>
        </pc:spChg>
        <pc:spChg chg="del">
          <ac:chgData name="Shuichi Ihara" userId="5fc1e444-1ccd-4eef-9e93-027b4f17940c" providerId="ADAL" clId="{C741A0F3-662C-D043-A2A2-94565B7F3590}" dt="2023-09-09T23:25:29.997" v="3795" actId="478"/>
          <ac:spMkLst>
            <pc:docMk/>
            <pc:sldMk cId="719272330" sldId="320"/>
            <ac:spMk id="5" creationId="{8A44F675-F5C2-C041-BF55-88E47D9F27EE}"/>
          </ac:spMkLst>
        </pc:spChg>
        <pc:spChg chg="add mod">
          <ac:chgData name="Shuichi Ihara" userId="5fc1e444-1ccd-4eef-9e93-027b4f17940c" providerId="ADAL" clId="{C741A0F3-662C-D043-A2A2-94565B7F3590}" dt="2023-09-10T22:07:19.691" v="4292" actId="27636"/>
          <ac:spMkLst>
            <pc:docMk/>
            <pc:sldMk cId="719272330" sldId="320"/>
            <ac:spMk id="6" creationId="{66A66C5D-1B89-AF49-6E6D-F66EFE428591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7" creationId="{D482CCF2-93D9-FD02-F0AC-44AF89EC5CC4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8" creationId="{4ED69356-3ABC-0D04-652E-B7DDB10527E0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9" creationId="{32A21CF4-DA13-4D68-B628-6315B99EF5A1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10" creationId="{4EAF9050-D7D3-6564-DF4A-ECC101334229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11" creationId="{BFEF2F78-89F4-794D-7562-68CE6F24C007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12" creationId="{549E591C-5725-2D70-D5F2-FCEE756C9B94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13" creationId="{562AEF5D-C573-F067-3BCB-05781638B2C9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14" creationId="{5E756FEB-2A9A-AE6B-6C45-7C18CA12F8DD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15" creationId="{E42D58F7-5072-F877-1E23-28767FB221FD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16" creationId="{A9132895-2B0C-EF48-2C7E-296F8DC7172A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17" creationId="{CDA68BC8-3DDE-52D1-DAB9-293CDDBD3480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18" creationId="{684579E9-C8CF-3F68-794B-A56A693BE9FE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19" creationId="{82873BE4-D6BD-6822-93F6-9B4D8C0BFFE0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20" creationId="{F24AB076-40AF-CEF1-64E4-B98F90992D42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22" creationId="{1894B3B3-8683-FD91-A7BB-1EF05A7627AB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23" creationId="{687B801C-C7DD-7D07-8127-10E781D332EF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24" creationId="{0788EAC4-D5BB-A3C6-514E-FDEF76CE8F61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25" creationId="{9F931B8E-D372-8BA3-582A-DAE1205A5F8C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26" creationId="{9647CF37-75EB-313B-EA45-25908806C4E3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27" creationId="{8900A077-BE79-2730-1AA2-B46AF81A3387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28" creationId="{DD0D4499-1CDB-F61D-AAFF-9DB09FC76AB6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29" creationId="{FDCC0274-36D2-AC24-E3F7-9697DF137C92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37" creationId="{9EDBC47C-A06D-524E-DEB8-F2DAA50227A3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38" creationId="{BFB0CE73-D1F5-7ED4-0AC2-A7B6658D8718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39" creationId="{730B1594-16A1-CB52-9213-023DF32B966E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40" creationId="{2A890974-F7C9-4008-4F00-D1254EC0B9C1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41" creationId="{0776A438-B025-D74C-6D3E-351F3B9873FF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42" creationId="{ADA62AAD-4DC9-C62E-89A1-CE9A9B132823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43" creationId="{31385978-84B1-0B69-AA26-B4C268AA54A7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44" creationId="{5F702673-9E55-1731-8AE8-53F244CB35F7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45" creationId="{D6112238-D8D8-35A4-7769-263CFDF56781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46" creationId="{13D52ADE-B350-43DF-E34E-C90FF227B180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47" creationId="{8785F0A8-CF1C-4593-B5BB-84F6DE3FB33C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48" creationId="{810D7AA2-2BFB-2657-C206-A35D67A3F3C7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49" creationId="{6C8E5989-E2BB-1D75-DAB8-C3041A8FBCC3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50" creationId="{5CA76CD7-DEE4-4084-A178-6647447022B9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51" creationId="{590ECFA6-0BC2-B292-55B8-3112F72E225D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52" creationId="{F4B74CD5-B0AB-70AB-44A1-D87DE5085235}"/>
          </ac:spMkLst>
        </pc:spChg>
        <pc:spChg chg="add mod">
          <ac:chgData name="Shuichi Ihara" userId="5fc1e444-1ccd-4eef-9e93-027b4f17940c" providerId="ADAL" clId="{C741A0F3-662C-D043-A2A2-94565B7F3590}" dt="2023-09-14T08:02:19.729" v="8449" actId="1076"/>
          <ac:spMkLst>
            <pc:docMk/>
            <pc:sldMk cId="719272330" sldId="320"/>
            <ac:spMk id="69" creationId="{E425B10A-FB4C-D874-78D0-856359E2BA23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71" creationId="{5895A363-4944-6694-3234-A3B022666837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72" creationId="{EA5B2B1D-84EA-B83D-494B-CDE733AE49E0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73" creationId="{8A562D68-8C08-8472-11B5-D089019D65FF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74" creationId="{C8069B7B-B6FB-DD0A-0348-FD9925C1A838}"/>
          </ac:spMkLst>
        </pc:spChg>
        <pc:spChg chg="add mod">
          <ac:chgData name="Shuichi Ihara" userId="5fc1e444-1ccd-4eef-9e93-027b4f17940c" providerId="ADAL" clId="{C741A0F3-662C-D043-A2A2-94565B7F3590}" dt="2023-09-10T22:07:32.851" v="4303" actId="1035"/>
          <ac:spMkLst>
            <pc:docMk/>
            <pc:sldMk cId="719272330" sldId="320"/>
            <ac:spMk id="75" creationId="{8A625FAA-BFC0-6C0F-C2BE-57F52F08C818}"/>
          </ac:spMkLst>
        </pc:spChg>
        <pc:spChg chg="add mod">
          <ac:chgData name="Shuichi Ihara" userId="5fc1e444-1ccd-4eef-9e93-027b4f17940c" providerId="ADAL" clId="{C741A0F3-662C-D043-A2A2-94565B7F3590}" dt="2023-09-10T22:08:51.297" v="4333" actId="20577"/>
          <ac:spMkLst>
            <pc:docMk/>
            <pc:sldMk cId="719272330" sldId="320"/>
            <ac:spMk id="176" creationId="{42CF9FF5-1B8B-3F2C-CD84-681EF6EFBB93}"/>
          </ac:spMkLst>
        </pc:spChg>
        <pc:graphicFrameChg chg="add mod">
          <ac:chgData name="Shuichi Ihara" userId="5fc1e444-1ccd-4eef-9e93-027b4f17940c" providerId="ADAL" clId="{C741A0F3-662C-D043-A2A2-94565B7F3590}" dt="2023-09-14T01:17:40.126" v="7551" actId="1076"/>
          <ac:graphicFrameMkLst>
            <pc:docMk/>
            <pc:sldMk cId="719272330" sldId="320"/>
            <ac:graphicFrameMk id="175" creationId="{36DD4D54-63CF-0D94-184F-F3B6B7C27B00}"/>
          </ac:graphicFrameMkLst>
        </pc:graphicFrame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21" creationId="{29FD3F1E-3BB8-512C-C4CC-C20FB62CE5A7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30" creationId="{BC599A99-1090-7AC7-C2F8-970A90A9FF9F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31" creationId="{7F339DE4-E27A-C1F4-4567-D1399F7C0F9E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32" creationId="{11EE03F2-D16C-2F54-5B39-6549BC62ED32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33" creationId="{38C91DC8-84D2-1378-FDF2-A9A6BF9F6EAF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34" creationId="{0FE003D1-D093-389A-B984-35DA267C1EAA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35" creationId="{BAA5E4C6-62FE-4E6E-98F4-580143ECF98A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36" creationId="{0A64AAF9-C786-FB8E-5137-87BEBA0D7F6F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53" creationId="{4B62FB13-003D-51C1-F8E9-9B17423DC5A4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54" creationId="{A5917436-39F1-1875-F341-34C99C266EB0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55" creationId="{ACA238A4-FE35-8AE8-6564-4C40A4FDD070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56" creationId="{3D91ECE8-795B-55C5-202B-862AF887060D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57" creationId="{549632CA-D1FE-D5A4-4B30-42E1D8A64B26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58" creationId="{3D8A6924-1445-083E-A142-D6D683623681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59" creationId="{13FD34A1-D112-F0F6-DC29-A0880DDB63B4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60" creationId="{53DEE4C0-84D5-D6BE-5AC3-A61A4B4D1C72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61" creationId="{FD50B02E-3B17-84B0-3761-F551D2B27E4A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62" creationId="{9BD7E9F4-6274-5BC5-38AB-88822D7B2575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63" creationId="{C7B52787-848F-0EED-87FA-355E18411207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64" creationId="{B094FCCE-82EF-8360-8029-44F62C55C76C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65" creationId="{DC408ACC-FB3B-A9A2-1F8C-8399E0BFCB96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66" creationId="{F7B3B52C-B7A2-8553-9DE7-8A6E01AF141E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67" creationId="{CAB2FCD1-8FFB-CBF0-CA18-35FE891B0B40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68" creationId="{487CBE88-748E-44A8-DBBE-2E178A8080B3}"/>
          </ac:cxnSpMkLst>
        </pc:cxnChg>
        <pc:cxnChg chg="add del mod">
          <ac:chgData name="Shuichi Ihara" userId="5fc1e444-1ccd-4eef-9e93-027b4f17940c" providerId="ADAL" clId="{C741A0F3-662C-D043-A2A2-94565B7F3590}" dt="2023-09-09T23:38:21.347" v="3966" actId="478"/>
          <ac:cxnSpMkLst>
            <pc:docMk/>
            <pc:sldMk cId="719272330" sldId="320"/>
            <ac:cxnSpMk id="79" creationId="{BDB22488-4166-D7F9-10B0-DEA790F259A3}"/>
          </ac:cxnSpMkLst>
        </pc:cxnChg>
        <pc:cxnChg chg="add del mod">
          <ac:chgData name="Shuichi Ihara" userId="5fc1e444-1ccd-4eef-9e93-027b4f17940c" providerId="ADAL" clId="{C741A0F3-662C-D043-A2A2-94565B7F3590}" dt="2023-09-09T23:38:30.853" v="3969" actId="478"/>
          <ac:cxnSpMkLst>
            <pc:docMk/>
            <pc:sldMk cId="719272330" sldId="320"/>
            <ac:cxnSpMk id="82" creationId="{CC38DDA0-9975-0201-79D2-677A17672F87}"/>
          </ac:cxnSpMkLst>
        </pc:cxnChg>
        <pc:cxnChg chg="add del mod">
          <ac:chgData name="Shuichi Ihara" userId="5fc1e444-1ccd-4eef-9e93-027b4f17940c" providerId="ADAL" clId="{C741A0F3-662C-D043-A2A2-94565B7F3590}" dt="2023-09-09T23:38:45.823" v="3971" actId="478"/>
          <ac:cxnSpMkLst>
            <pc:docMk/>
            <pc:sldMk cId="719272330" sldId="320"/>
            <ac:cxnSpMk id="85" creationId="{90037A68-4ED7-6BEE-4F65-9593DABAF4CA}"/>
          </ac:cxnSpMkLst>
        </pc:cxnChg>
        <pc:cxnChg chg="add del mod">
          <ac:chgData name="Shuichi Ihara" userId="5fc1e444-1ccd-4eef-9e93-027b4f17940c" providerId="ADAL" clId="{C741A0F3-662C-D043-A2A2-94565B7F3590}" dt="2023-09-09T23:38:59.358" v="3975" actId="478"/>
          <ac:cxnSpMkLst>
            <pc:docMk/>
            <pc:sldMk cId="719272330" sldId="320"/>
            <ac:cxnSpMk id="88" creationId="{CE948FB5-F1EC-7B24-7783-37EF617EBE5B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139" creationId="{6A1F8E90-E261-C757-71FF-662EA0F1D1E2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140" creationId="{CD682F23-7F8E-E287-FDB6-A1B86D3BB5E8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143" creationId="{69603B11-8241-31EA-1312-ECE3A50E008E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146" creationId="{9EB36E9E-37BE-7AC9-2ED4-09F92AB11204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150" creationId="{AAC91403-A254-B864-AE44-AA4FE0920D94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153" creationId="{3FE26B71-F695-0F3B-47AF-023FC5B8A4B1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156" creationId="{CC0F333A-C68F-39F9-A6A3-3FE7310F043F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159" creationId="{6D3ADC5E-0821-D162-97A6-D8C1D72F68A5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162" creationId="{D081118A-9739-7241-AFAF-3E7030CAE32B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165" creationId="{C761B835-6620-DBF9-95C0-2D9543F02FF8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168" creationId="{94FEF17F-C9C8-59A9-1634-FF73699BAAF7}"/>
          </ac:cxnSpMkLst>
        </pc:cxnChg>
        <pc:cxnChg chg="add mod">
          <ac:chgData name="Shuichi Ihara" userId="5fc1e444-1ccd-4eef-9e93-027b4f17940c" providerId="ADAL" clId="{C741A0F3-662C-D043-A2A2-94565B7F3590}" dt="2023-09-10T22:07:32.851" v="4303" actId="1035"/>
          <ac:cxnSpMkLst>
            <pc:docMk/>
            <pc:sldMk cId="719272330" sldId="320"/>
            <ac:cxnSpMk id="172" creationId="{2DEEC1AF-0AC6-5507-5D1E-636965EB8AA2}"/>
          </ac:cxnSpMkLst>
        </pc:cxnChg>
      </pc:sldChg>
      <pc:sldChg chg="modSp add mod">
        <pc:chgData name="Shuichi Ihara" userId="5fc1e444-1ccd-4eef-9e93-027b4f17940c" providerId="ADAL" clId="{C741A0F3-662C-D043-A2A2-94565B7F3590}" dt="2023-09-24T09:13:46.245" v="12633" actId="20577"/>
        <pc:sldMkLst>
          <pc:docMk/>
          <pc:sldMk cId="4123579478" sldId="321"/>
        </pc:sldMkLst>
        <pc:spChg chg="mod">
          <ac:chgData name="Shuichi Ihara" userId="5fc1e444-1ccd-4eef-9e93-027b4f17940c" providerId="ADAL" clId="{C741A0F3-662C-D043-A2A2-94565B7F3590}" dt="2023-09-24T09:13:46.245" v="12633" actId="20577"/>
          <ac:spMkLst>
            <pc:docMk/>
            <pc:sldMk cId="4123579478" sldId="321"/>
            <ac:spMk id="4" creationId="{4CD120C5-F605-A547-8074-FF21E64F5321}"/>
          </ac:spMkLst>
        </pc:spChg>
        <pc:spChg chg="mod">
          <ac:chgData name="Shuichi Ihara" userId="5fc1e444-1ccd-4eef-9e93-027b4f17940c" providerId="ADAL" clId="{C741A0F3-662C-D043-A2A2-94565B7F3590}" dt="2023-09-11T01:40:36.336" v="5486" actId="20577"/>
          <ac:spMkLst>
            <pc:docMk/>
            <pc:sldMk cId="4123579478" sldId="321"/>
            <ac:spMk id="5" creationId="{8A44F675-F5C2-C041-BF55-88E47D9F27EE}"/>
          </ac:spMkLst>
        </pc:spChg>
      </pc:sldChg>
      <pc:sldChg chg="modSp add mod">
        <pc:chgData name="Shuichi Ihara" userId="5fc1e444-1ccd-4eef-9e93-027b4f17940c" providerId="ADAL" clId="{C741A0F3-662C-D043-A2A2-94565B7F3590}" dt="2023-09-25T00:03:07.152" v="14827" actId="20577"/>
        <pc:sldMkLst>
          <pc:docMk/>
          <pc:sldMk cId="504197764" sldId="322"/>
        </pc:sldMkLst>
        <pc:spChg chg="mod">
          <ac:chgData name="Shuichi Ihara" userId="5fc1e444-1ccd-4eef-9e93-027b4f17940c" providerId="ADAL" clId="{C741A0F3-662C-D043-A2A2-94565B7F3590}" dt="2023-09-10T22:15:16.472" v="4344" actId="20577"/>
          <ac:spMkLst>
            <pc:docMk/>
            <pc:sldMk cId="504197764" sldId="322"/>
            <ac:spMk id="4" creationId="{4CD120C5-F605-A547-8074-FF21E64F5321}"/>
          </ac:spMkLst>
        </pc:spChg>
        <pc:spChg chg="mod">
          <ac:chgData name="Shuichi Ihara" userId="5fc1e444-1ccd-4eef-9e93-027b4f17940c" providerId="ADAL" clId="{C741A0F3-662C-D043-A2A2-94565B7F3590}" dt="2023-09-25T00:03:07.152" v="14827" actId="20577"/>
          <ac:spMkLst>
            <pc:docMk/>
            <pc:sldMk cId="504197764" sldId="322"/>
            <ac:spMk id="5" creationId="{8A44F675-F5C2-C041-BF55-88E47D9F27EE}"/>
          </ac:spMkLst>
        </pc:spChg>
      </pc:sldChg>
      <pc:sldChg chg="addSp delSp modSp add mod ord">
        <pc:chgData name="Shuichi Ihara" userId="5fc1e444-1ccd-4eef-9e93-027b4f17940c" providerId="ADAL" clId="{C741A0F3-662C-D043-A2A2-94565B7F3590}" dt="2023-09-24T09:14:16.358" v="12635" actId="255"/>
        <pc:sldMkLst>
          <pc:docMk/>
          <pc:sldMk cId="3123825899" sldId="323"/>
        </pc:sldMkLst>
        <pc:spChg chg="add mod topLvl">
          <ac:chgData name="Shuichi Ihara" userId="5fc1e444-1ccd-4eef-9e93-027b4f17940c" providerId="ADAL" clId="{C741A0F3-662C-D043-A2A2-94565B7F3590}" dt="2023-09-11T00:22:07.669" v="4966" actId="1038"/>
          <ac:spMkLst>
            <pc:docMk/>
            <pc:sldMk cId="3123825899" sldId="323"/>
            <ac:spMk id="2" creationId="{A13B186D-929B-5D9F-09E0-E6BCFF89AB69}"/>
          </ac:spMkLst>
        </pc:spChg>
        <pc:spChg chg="add mod topLvl">
          <ac:chgData name="Shuichi Ihara" userId="5fc1e444-1ccd-4eef-9e93-027b4f17940c" providerId="ADAL" clId="{C741A0F3-662C-D043-A2A2-94565B7F3590}" dt="2023-09-11T00:22:07.669" v="4966" actId="1038"/>
          <ac:spMkLst>
            <pc:docMk/>
            <pc:sldMk cId="3123825899" sldId="323"/>
            <ac:spMk id="3" creationId="{A103CD87-EA9A-09E4-9E87-5A4B0993AF22}"/>
          </ac:spMkLst>
        </pc:spChg>
        <pc:spChg chg="mod">
          <ac:chgData name="Shuichi Ihara" userId="5fc1e444-1ccd-4eef-9e93-027b4f17940c" providerId="ADAL" clId="{C741A0F3-662C-D043-A2A2-94565B7F3590}" dt="2023-09-11T01:32:17.268" v="5147" actId="113"/>
          <ac:spMkLst>
            <pc:docMk/>
            <pc:sldMk cId="3123825899" sldId="323"/>
            <ac:spMk id="4" creationId="{4CD120C5-F605-A547-8074-FF21E64F5321}"/>
          </ac:spMkLst>
        </pc:spChg>
        <pc:spChg chg="mod">
          <ac:chgData name="Shuichi Ihara" userId="5fc1e444-1ccd-4eef-9e93-027b4f17940c" providerId="ADAL" clId="{C741A0F3-662C-D043-A2A2-94565B7F3590}" dt="2023-09-24T09:14:16.358" v="12635" actId="255"/>
          <ac:spMkLst>
            <pc:docMk/>
            <pc:sldMk cId="3123825899" sldId="323"/>
            <ac:spMk id="5" creationId="{8A44F675-F5C2-C041-BF55-88E47D9F27EE}"/>
          </ac:spMkLst>
        </pc:spChg>
        <pc:spChg chg="add mod topLvl">
          <ac:chgData name="Shuichi Ihara" userId="5fc1e444-1ccd-4eef-9e93-027b4f17940c" providerId="ADAL" clId="{C741A0F3-662C-D043-A2A2-94565B7F3590}" dt="2023-09-11T00:22:07.669" v="4966" actId="1038"/>
          <ac:spMkLst>
            <pc:docMk/>
            <pc:sldMk cId="3123825899" sldId="323"/>
            <ac:spMk id="6" creationId="{D016493D-0EEB-F370-D005-48D5A72C2805}"/>
          </ac:spMkLst>
        </pc:spChg>
        <pc:spChg chg="add mod topLvl">
          <ac:chgData name="Shuichi Ihara" userId="5fc1e444-1ccd-4eef-9e93-027b4f17940c" providerId="ADAL" clId="{C741A0F3-662C-D043-A2A2-94565B7F3590}" dt="2023-09-11T00:22:07.669" v="4966" actId="1038"/>
          <ac:spMkLst>
            <pc:docMk/>
            <pc:sldMk cId="3123825899" sldId="323"/>
            <ac:spMk id="7" creationId="{430A75E4-1B50-2405-95CC-42014735B84A}"/>
          </ac:spMkLst>
        </pc:spChg>
        <pc:spChg chg="add mod topLvl">
          <ac:chgData name="Shuichi Ihara" userId="5fc1e444-1ccd-4eef-9e93-027b4f17940c" providerId="ADAL" clId="{C741A0F3-662C-D043-A2A2-94565B7F3590}" dt="2023-09-11T00:22:02.472" v="4959" actId="1038"/>
          <ac:spMkLst>
            <pc:docMk/>
            <pc:sldMk cId="3123825899" sldId="323"/>
            <ac:spMk id="8" creationId="{E903F266-3B91-A08C-1F0F-B4531663D53E}"/>
          </ac:spMkLst>
        </pc:spChg>
        <pc:spChg chg="add mod topLvl">
          <ac:chgData name="Shuichi Ihara" userId="5fc1e444-1ccd-4eef-9e93-027b4f17940c" providerId="ADAL" clId="{C741A0F3-662C-D043-A2A2-94565B7F3590}" dt="2023-09-11T00:22:02.472" v="4959" actId="1038"/>
          <ac:spMkLst>
            <pc:docMk/>
            <pc:sldMk cId="3123825899" sldId="323"/>
            <ac:spMk id="9" creationId="{F15930CD-6EF1-7785-6761-49F13463E257}"/>
          </ac:spMkLst>
        </pc:spChg>
        <pc:spChg chg="add mod topLvl">
          <ac:chgData name="Shuichi Ihara" userId="5fc1e444-1ccd-4eef-9e93-027b4f17940c" providerId="ADAL" clId="{C741A0F3-662C-D043-A2A2-94565B7F3590}" dt="2023-09-11T00:22:02.472" v="4959" actId="1038"/>
          <ac:spMkLst>
            <pc:docMk/>
            <pc:sldMk cId="3123825899" sldId="323"/>
            <ac:spMk id="10" creationId="{7D27719E-B4D3-60E2-758B-711787936A60}"/>
          </ac:spMkLst>
        </pc:spChg>
        <pc:spChg chg="add mod topLvl">
          <ac:chgData name="Shuichi Ihara" userId="5fc1e444-1ccd-4eef-9e93-027b4f17940c" providerId="ADAL" clId="{C741A0F3-662C-D043-A2A2-94565B7F3590}" dt="2023-09-11T00:22:02.472" v="4959" actId="1038"/>
          <ac:spMkLst>
            <pc:docMk/>
            <pc:sldMk cId="3123825899" sldId="323"/>
            <ac:spMk id="11" creationId="{83DF388B-2F68-7F22-269E-2A4463CEAD48}"/>
          </ac:spMkLst>
        </pc:spChg>
        <pc:spChg chg="add mod topLvl">
          <ac:chgData name="Shuichi Ihara" userId="5fc1e444-1ccd-4eef-9e93-027b4f17940c" providerId="ADAL" clId="{C741A0F3-662C-D043-A2A2-94565B7F3590}" dt="2023-09-11T00:22:02.472" v="4959" actId="1038"/>
          <ac:spMkLst>
            <pc:docMk/>
            <pc:sldMk cId="3123825899" sldId="323"/>
            <ac:spMk id="12" creationId="{11C2F8B6-0C06-2C47-7329-2162C0208C93}"/>
          </ac:spMkLst>
        </pc:spChg>
        <pc:spChg chg="add mod topLvl">
          <ac:chgData name="Shuichi Ihara" userId="5fc1e444-1ccd-4eef-9e93-027b4f17940c" providerId="ADAL" clId="{C741A0F3-662C-D043-A2A2-94565B7F3590}" dt="2023-09-11T00:22:02.472" v="4959" actId="1038"/>
          <ac:spMkLst>
            <pc:docMk/>
            <pc:sldMk cId="3123825899" sldId="323"/>
            <ac:spMk id="13" creationId="{7C3669F2-B88E-4780-1915-F2FC7A736FCC}"/>
          </ac:spMkLst>
        </pc:spChg>
        <pc:spChg chg="add mod topLvl">
          <ac:chgData name="Shuichi Ihara" userId="5fc1e444-1ccd-4eef-9e93-027b4f17940c" providerId="ADAL" clId="{C741A0F3-662C-D043-A2A2-94565B7F3590}" dt="2023-09-11T00:22:02.472" v="4959" actId="1038"/>
          <ac:spMkLst>
            <pc:docMk/>
            <pc:sldMk cId="3123825899" sldId="323"/>
            <ac:spMk id="14" creationId="{D9EFDA03-18B6-C7A4-AE4B-D13C02CABE83}"/>
          </ac:spMkLst>
        </pc:spChg>
        <pc:spChg chg="add mod topLvl">
          <ac:chgData name="Shuichi Ihara" userId="5fc1e444-1ccd-4eef-9e93-027b4f17940c" providerId="ADAL" clId="{C741A0F3-662C-D043-A2A2-94565B7F3590}" dt="2023-09-11T00:22:02.472" v="4959" actId="1038"/>
          <ac:spMkLst>
            <pc:docMk/>
            <pc:sldMk cId="3123825899" sldId="323"/>
            <ac:spMk id="15" creationId="{0BC47DF0-2385-33EA-C7A0-E44025159D6A}"/>
          </ac:spMkLst>
        </pc:spChg>
        <pc:spChg chg="add mod topLvl">
          <ac:chgData name="Shuichi Ihara" userId="5fc1e444-1ccd-4eef-9e93-027b4f17940c" providerId="ADAL" clId="{C741A0F3-662C-D043-A2A2-94565B7F3590}" dt="2023-09-11T00:22:02.472" v="4959" actId="1038"/>
          <ac:spMkLst>
            <pc:docMk/>
            <pc:sldMk cId="3123825899" sldId="323"/>
            <ac:spMk id="16" creationId="{83BB56DA-CADE-E90C-C8CF-486BE284E7CB}"/>
          </ac:spMkLst>
        </pc:spChg>
        <pc:spChg chg="add mod topLvl">
          <ac:chgData name="Shuichi Ihara" userId="5fc1e444-1ccd-4eef-9e93-027b4f17940c" providerId="ADAL" clId="{C741A0F3-662C-D043-A2A2-94565B7F3590}" dt="2023-09-11T00:22:02.472" v="4959" actId="1038"/>
          <ac:spMkLst>
            <pc:docMk/>
            <pc:sldMk cId="3123825899" sldId="323"/>
            <ac:spMk id="17" creationId="{A9D4ED0E-1B37-DA27-81D1-4C974F6AB1C9}"/>
          </ac:spMkLst>
        </pc:spChg>
        <pc:spChg chg="add mod topLvl">
          <ac:chgData name="Shuichi Ihara" userId="5fc1e444-1ccd-4eef-9e93-027b4f17940c" providerId="ADAL" clId="{C741A0F3-662C-D043-A2A2-94565B7F3590}" dt="2023-09-11T00:22:02.472" v="4959" actId="1038"/>
          <ac:spMkLst>
            <pc:docMk/>
            <pc:sldMk cId="3123825899" sldId="323"/>
            <ac:spMk id="18" creationId="{9F48FDCD-5B51-D256-D874-A0285800AFCB}"/>
          </ac:spMkLst>
        </pc:spChg>
        <pc:spChg chg="add mod topLvl">
          <ac:chgData name="Shuichi Ihara" userId="5fc1e444-1ccd-4eef-9e93-027b4f17940c" providerId="ADAL" clId="{C741A0F3-662C-D043-A2A2-94565B7F3590}" dt="2023-09-11T00:22:02.472" v="4959" actId="1038"/>
          <ac:spMkLst>
            <pc:docMk/>
            <pc:sldMk cId="3123825899" sldId="323"/>
            <ac:spMk id="19" creationId="{2048DC62-9109-D5FE-A0C9-8C7BB01BDA3D}"/>
          </ac:spMkLst>
        </pc:spChg>
        <pc:spChg chg="add del mod topLvl">
          <ac:chgData name="Shuichi Ihara" userId="5fc1e444-1ccd-4eef-9e93-027b4f17940c" providerId="ADAL" clId="{C741A0F3-662C-D043-A2A2-94565B7F3590}" dt="2023-09-11T00:13:51.144" v="4759" actId="478"/>
          <ac:spMkLst>
            <pc:docMk/>
            <pc:sldMk cId="3123825899" sldId="323"/>
            <ac:spMk id="20" creationId="{E2E9EF6C-F84D-FB23-B570-F79D7AD8914F}"/>
          </ac:spMkLst>
        </pc:spChg>
        <pc:spChg chg="add del mod topLvl">
          <ac:chgData name="Shuichi Ihara" userId="5fc1e444-1ccd-4eef-9e93-027b4f17940c" providerId="ADAL" clId="{C741A0F3-662C-D043-A2A2-94565B7F3590}" dt="2023-09-11T00:13:51.144" v="4759" actId="478"/>
          <ac:spMkLst>
            <pc:docMk/>
            <pc:sldMk cId="3123825899" sldId="323"/>
            <ac:spMk id="21" creationId="{1EAC1A3A-1ACF-B9D4-DB8C-FF3A53688013}"/>
          </ac:spMkLst>
        </pc:spChg>
        <pc:spChg chg="add del mod topLvl">
          <ac:chgData name="Shuichi Ihara" userId="5fc1e444-1ccd-4eef-9e93-027b4f17940c" providerId="ADAL" clId="{C741A0F3-662C-D043-A2A2-94565B7F3590}" dt="2023-09-11T00:13:51.144" v="4759" actId="478"/>
          <ac:spMkLst>
            <pc:docMk/>
            <pc:sldMk cId="3123825899" sldId="323"/>
            <ac:spMk id="22" creationId="{C4519087-3518-1FFB-963D-0AA2F0FF7FDA}"/>
          </ac:spMkLst>
        </pc:spChg>
        <pc:spChg chg="add del mod topLvl">
          <ac:chgData name="Shuichi Ihara" userId="5fc1e444-1ccd-4eef-9e93-027b4f17940c" providerId="ADAL" clId="{C741A0F3-662C-D043-A2A2-94565B7F3590}" dt="2023-09-11T00:13:51.144" v="4759" actId="478"/>
          <ac:spMkLst>
            <pc:docMk/>
            <pc:sldMk cId="3123825899" sldId="323"/>
            <ac:spMk id="23" creationId="{AF2BCF21-B053-3303-4857-940796F46769}"/>
          </ac:spMkLst>
        </pc:spChg>
        <pc:spChg chg="add mod topLvl">
          <ac:chgData name="Shuichi Ihara" userId="5fc1e444-1ccd-4eef-9e93-027b4f17940c" providerId="ADAL" clId="{C741A0F3-662C-D043-A2A2-94565B7F3590}" dt="2023-09-11T00:22:07.669" v="4966" actId="1038"/>
          <ac:spMkLst>
            <pc:docMk/>
            <pc:sldMk cId="3123825899" sldId="323"/>
            <ac:spMk id="24" creationId="{6823DA80-613E-24AA-CE80-91171889746F}"/>
          </ac:spMkLst>
        </pc:spChg>
        <pc:spChg chg="add mod topLvl">
          <ac:chgData name="Shuichi Ihara" userId="5fc1e444-1ccd-4eef-9e93-027b4f17940c" providerId="ADAL" clId="{C741A0F3-662C-D043-A2A2-94565B7F3590}" dt="2023-09-11T00:22:07.669" v="4966" actId="1038"/>
          <ac:spMkLst>
            <pc:docMk/>
            <pc:sldMk cId="3123825899" sldId="323"/>
            <ac:spMk id="25" creationId="{D8090C14-8C41-2FD9-9ED7-6F631CE4A9CD}"/>
          </ac:spMkLst>
        </pc:spChg>
        <pc:spChg chg="add mod topLvl">
          <ac:chgData name="Shuichi Ihara" userId="5fc1e444-1ccd-4eef-9e93-027b4f17940c" providerId="ADAL" clId="{C741A0F3-662C-D043-A2A2-94565B7F3590}" dt="2023-09-11T00:22:07.669" v="4966" actId="1038"/>
          <ac:spMkLst>
            <pc:docMk/>
            <pc:sldMk cId="3123825899" sldId="323"/>
            <ac:spMk id="26" creationId="{FAF1DBE4-57D5-9CB4-2D4D-E73D5201830B}"/>
          </ac:spMkLst>
        </pc:spChg>
        <pc:spChg chg="add mod topLvl">
          <ac:chgData name="Shuichi Ihara" userId="5fc1e444-1ccd-4eef-9e93-027b4f17940c" providerId="ADAL" clId="{C741A0F3-662C-D043-A2A2-94565B7F3590}" dt="2023-09-11T00:22:07.669" v="4966" actId="1038"/>
          <ac:spMkLst>
            <pc:docMk/>
            <pc:sldMk cId="3123825899" sldId="323"/>
            <ac:spMk id="27" creationId="{02099778-5757-B52F-2F64-EF35302DBCC3}"/>
          </ac:spMkLst>
        </pc:spChg>
        <pc:spChg chg="add mod topLvl">
          <ac:chgData name="Shuichi Ihara" userId="5fc1e444-1ccd-4eef-9e93-027b4f17940c" providerId="ADAL" clId="{C741A0F3-662C-D043-A2A2-94565B7F3590}" dt="2023-09-11T00:39:54.887" v="4968" actId="255"/>
          <ac:spMkLst>
            <pc:docMk/>
            <pc:sldMk cId="3123825899" sldId="323"/>
            <ac:spMk id="32" creationId="{F8CBCBE5-B6F2-03D6-391E-3949B3DB9D0D}"/>
          </ac:spMkLst>
        </pc:spChg>
        <pc:spChg chg="add mod topLvl">
          <ac:chgData name="Shuichi Ihara" userId="5fc1e444-1ccd-4eef-9e93-027b4f17940c" providerId="ADAL" clId="{C741A0F3-662C-D043-A2A2-94565B7F3590}" dt="2023-09-11T00:39:54.887" v="4968" actId="255"/>
          <ac:spMkLst>
            <pc:docMk/>
            <pc:sldMk cId="3123825899" sldId="323"/>
            <ac:spMk id="33" creationId="{DCF7EDC0-1286-2869-B05D-CAD635F1759B}"/>
          </ac:spMkLst>
        </pc:spChg>
        <pc:spChg chg="add mod topLvl">
          <ac:chgData name="Shuichi Ihara" userId="5fc1e444-1ccd-4eef-9e93-027b4f17940c" providerId="ADAL" clId="{C741A0F3-662C-D043-A2A2-94565B7F3590}" dt="2023-09-11T00:39:54.887" v="4968" actId="255"/>
          <ac:spMkLst>
            <pc:docMk/>
            <pc:sldMk cId="3123825899" sldId="323"/>
            <ac:spMk id="34" creationId="{AA7BB918-8AAA-B4D8-3665-B0607ECB66A9}"/>
          </ac:spMkLst>
        </pc:spChg>
        <pc:spChg chg="add mod topLvl">
          <ac:chgData name="Shuichi Ihara" userId="5fc1e444-1ccd-4eef-9e93-027b4f17940c" providerId="ADAL" clId="{C741A0F3-662C-D043-A2A2-94565B7F3590}" dt="2023-09-11T00:39:54.887" v="4968" actId="255"/>
          <ac:spMkLst>
            <pc:docMk/>
            <pc:sldMk cId="3123825899" sldId="323"/>
            <ac:spMk id="35" creationId="{FED12621-F298-269A-00C7-047618A8E2F0}"/>
          </ac:spMkLst>
        </pc:spChg>
        <pc:spChg chg="add mod topLvl">
          <ac:chgData name="Shuichi Ihara" userId="5fc1e444-1ccd-4eef-9e93-027b4f17940c" providerId="ADAL" clId="{C741A0F3-662C-D043-A2A2-94565B7F3590}" dt="2023-09-11T22:13:40.425" v="7272" actId="1076"/>
          <ac:spMkLst>
            <pc:docMk/>
            <pc:sldMk cId="3123825899" sldId="323"/>
            <ac:spMk id="56" creationId="{7DEEE92D-B7D9-9760-CE5B-D90B061CFE8C}"/>
          </ac:spMkLst>
        </pc:spChg>
        <pc:spChg chg="add del mod topLvl">
          <ac:chgData name="Shuichi Ihara" userId="5fc1e444-1ccd-4eef-9e93-027b4f17940c" providerId="ADAL" clId="{C741A0F3-662C-D043-A2A2-94565B7F3590}" dt="2023-09-11T22:13:44.686" v="7273" actId="478"/>
          <ac:spMkLst>
            <pc:docMk/>
            <pc:sldMk cId="3123825899" sldId="323"/>
            <ac:spMk id="57" creationId="{DABFD14E-FD98-AB21-1DC8-EB1A1A9C3FCF}"/>
          </ac:spMkLst>
        </pc:spChg>
        <pc:spChg chg="add del mod topLvl">
          <ac:chgData name="Shuichi Ihara" userId="5fc1e444-1ccd-4eef-9e93-027b4f17940c" providerId="ADAL" clId="{C741A0F3-662C-D043-A2A2-94565B7F3590}" dt="2023-09-11T00:40:18.432" v="4972" actId="14100"/>
          <ac:spMkLst>
            <pc:docMk/>
            <pc:sldMk cId="3123825899" sldId="323"/>
            <ac:spMk id="58" creationId="{14113C9A-9F27-88AC-4C5C-6B33C258DCCB}"/>
          </ac:spMkLst>
        </pc:spChg>
        <pc:spChg chg="add mod topLvl">
          <ac:chgData name="Shuichi Ihara" userId="5fc1e444-1ccd-4eef-9e93-027b4f17940c" providerId="ADAL" clId="{C741A0F3-662C-D043-A2A2-94565B7F3590}" dt="2023-09-11T00:40:08.765" v="4970" actId="1076"/>
          <ac:spMkLst>
            <pc:docMk/>
            <pc:sldMk cId="3123825899" sldId="323"/>
            <ac:spMk id="59" creationId="{45FB9A3F-A4A1-0ABF-D548-D052E73C8C64}"/>
          </ac:spMkLst>
        </pc:spChg>
        <pc:spChg chg="add mod">
          <ac:chgData name="Shuichi Ihara" userId="5fc1e444-1ccd-4eef-9e93-027b4f17940c" providerId="ADAL" clId="{C741A0F3-662C-D043-A2A2-94565B7F3590}" dt="2023-09-11T22:13:50.799" v="7275" actId="1076"/>
          <ac:spMkLst>
            <pc:docMk/>
            <pc:sldMk cId="3123825899" sldId="323"/>
            <ac:spMk id="158" creationId="{86AB6738-8B18-34D4-B745-CE506920CC63}"/>
          </ac:spMkLst>
        </pc:spChg>
        <pc:grpChg chg="add del mod">
          <ac:chgData name="Shuichi Ihara" userId="5fc1e444-1ccd-4eef-9e93-027b4f17940c" providerId="ADAL" clId="{C741A0F3-662C-D043-A2A2-94565B7F3590}" dt="2023-09-11T00:10:48.495" v="4712" actId="165"/>
          <ac:grpSpMkLst>
            <pc:docMk/>
            <pc:sldMk cId="3123825899" sldId="323"/>
            <ac:grpSpMk id="60" creationId="{1267652F-E32E-F508-012E-BD38B550B40E}"/>
          </ac:grpSpMkLst>
        </pc:grpChg>
        <pc:cxnChg chg="add mod topLvl">
          <ac:chgData name="Shuichi Ihara" userId="5fc1e444-1ccd-4eef-9e93-027b4f17940c" providerId="ADAL" clId="{C741A0F3-662C-D043-A2A2-94565B7F3590}" dt="2023-09-11T00:22:07.669" v="4966" actId="1038"/>
          <ac:cxnSpMkLst>
            <pc:docMk/>
            <pc:sldMk cId="3123825899" sldId="323"/>
            <ac:cxnSpMk id="28" creationId="{A2E72B3E-E6EC-96CE-671C-B48BB3EC71BF}"/>
          </ac:cxnSpMkLst>
        </pc:cxnChg>
        <pc:cxnChg chg="add mod topLvl">
          <ac:chgData name="Shuichi Ihara" userId="5fc1e444-1ccd-4eef-9e93-027b4f17940c" providerId="ADAL" clId="{C741A0F3-662C-D043-A2A2-94565B7F3590}" dt="2023-09-11T00:22:07.669" v="4966" actId="1038"/>
          <ac:cxnSpMkLst>
            <pc:docMk/>
            <pc:sldMk cId="3123825899" sldId="323"/>
            <ac:cxnSpMk id="29" creationId="{9EF1BF14-731B-C585-E285-E11D160B5870}"/>
          </ac:cxnSpMkLst>
        </pc:cxnChg>
        <pc:cxnChg chg="add mod topLvl">
          <ac:chgData name="Shuichi Ihara" userId="5fc1e444-1ccd-4eef-9e93-027b4f17940c" providerId="ADAL" clId="{C741A0F3-662C-D043-A2A2-94565B7F3590}" dt="2023-09-11T00:22:07.669" v="4966" actId="1038"/>
          <ac:cxnSpMkLst>
            <pc:docMk/>
            <pc:sldMk cId="3123825899" sldId="323"/>
            <ac:cxnSpMk id="30" creationId="{F5FDF3DB-621C-39A1-F4C9-B69084781005}"/>
          </ac:cxnSpMkLst>
        </pc:cxnChg>
        <pc:cxnChg chg="add mod topLvl">
          <ac:chgData name="Shuichi Ihara" userId="5fc1e444-1ccd-4eef-9e93-027b4f17940c" providerId="ADAL" clId="{C741A0F3-662C-D043-A2A2-94565B7F3590}" dt="2023-09-11T00:22:07.669" v="4966" actId="1038"/>
          <ac:cxnSpMkLst>
            <pc:docMk/>
            <pc:sldMk cId="3123825899" sldId="323"/>
            <ac:cxnSpMk id="31" creationId="{A738B13A-2D4E-97CB-2B3C-AFE7C7BAAEB3}"/>
          </ac:cxnSpMkLst>
        </pc:cxnChg>
        <pc:cxnChg chg="add mod topLvl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36" creationId="{B5EDB34F-0E9D-3191-FFF7-2A10113CE3AB}"/>
          </ac:cxnSpMkLst>
        </pc:cxnChg>
        <pc:cxnChg chg="add mod topLvl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37" creationId="{20424A2C-AC6A-9333-8C36-7E50339986FC}"/>
          </ac:cxnSpMkLst>
        </pc:cxnChg>
        <pc:cxnChg chg="add mod topLvl">
          <ac:chgData name="Shuichi Ihara" userId="5fc1e444-1ccd-4eef-9e93-027b4f17940c" providerId="ADAL" clId="{C741A0F3-662C-D043-A2A2-94565B7F3590}" dt="2023-09-11T00:22:07.669" v="4966" actId="1038"/>
          <ac:cxnSpMkLst>
            <pc:docMk/>
            <pc:sldMk cId="3123825899" sldId="323"/>
            <ac:cxnSpMk id="38" creationId="{9E7C6448-6EFE-145C-62C9-7B09C77ECDBB}"/>
          </ac:cxnSpMkLst>
        </pc:cxnChg>
        <pc:cxnChg chg="add mod topLvl">
          <ac:chgData name="Shuichi Ihara" userId="5fc1e444-1ccd-4eef-9e93-027b4f17940c" providerId="ADAL" clId="{C741A0F3-662C-D043-A2A2-94565B7F3590}" dt="2023-09-11T00:22:07.669" v="4966" actId="1038"/>
          <ac:cxnSpMkLst>
            <pc:docMk/>
            <pc:sldMk cId="3123825899" sldId="323"/>
            <ac:cxnSpMk id="39" creationId="{8222A2B0-1076-2750-E4D9-D6A3B028180F}"/>
          </ac:cxnSpMkLst>
        </pc:cxnChg>
        <pc:cxnChg chg="add mod topLvl">
          <ac:chgData name="Shuichi Ihara" userId="5fc1e444-1ccd-4eef-9e93-027b4f17940c" providerId="ADAL" clId="{C741A0F3-662C-D043-A2A2-94565B7F3590}" dt="2023-09-11T00:22:07.669" v="4966" actId="1038"/>
          <ac:cxnSpMkLst>
            <pc:docMk/>
            <pc:sldMk cId="3123825899" sldId="323"/>
            <ac:cxnSpMk id="40" creationId="{EE9B04F0-CDDE-44D5-8543-8302B07B2A6E}"/>
          </ac:cxnSpMkLst>
        </pc:cxnChg>
        <pc:cxnChg chg="add mod topLvl">
          <ac:chgData name="Shuichi Ihara" userId="5fc1e444-1ccd-4eef-9e93-027b4f17940c" providerId="ADAL" clId="{C741A0F3-662C-D043-A2A2-94565B7F3590}" dt="2023-09-11T00:22:07.669" v="4966" actId="1038"/>
          <ac:cxnSpMkLst>
            <pc:docMk/>
            <pc:sldMk cId="3123825899" sldId="323"/>
            <ac:cxnSpMk id="41" creationId="{19673F47-2D08-580A-B948-D9EE0D46780B}"/>
          </ac:cxnSpMkLst>
        </pc:cxnChg>
        <pc:cxnChg chg="add mod topLvl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42" creationId="{793D7BA5-01AE-59F7-252A-D07B61D2D359}"/>
          </ac:cxnSpMkLst>
        </pc:cxnChg>
        <pc:cxnChg chg="add mod topLvl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43" creationId="{2EFB8654-14A4-D858-7296-1CEE80BAA30E}"/>
          </ac:cxnSpMkLst>
        </pc:cxnChg>
        <pc:cxnChg chg="add del mod topLvl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44" creationId="{CB38B363-101C-BD5E-D0E3-4EFD8DB803F6}"/>
          </ac:cxnSpMkLst>
        </pc:cxnChg>
        <pc:cxnChg chg="add del mod topLvl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45" creationId="{BFBDD9C9-4CD6-7A47-2F2A-987D1B71414D}"/>
          </ac:cxnSpMkLst>
        </pc:cxnChg>
        <pc:cxnChg chg="add del mod topLvl">
          <ac:chgData name="Shuichi Ihara" userId="5fc1e444-1ccd-4eef-9e93-027b4f17940c" providerId="ADAL" clId="{C741A0F3-662C-D043-A2A2-94565B7F3590}" dt="2023-09-11T00:13:52.637" v="4760" actId="478"/>
          <ac:cxnSpMkLst>
            <pc:docMk/>
            <pc:sldMk cId="3123825899" sldId="323"/>
            <ac:cxnSpMk id="46" creationId="{DBE6756E-72BF-E6A9-C430-D1FFA136EEA5}"/>
          </ac:cxnSpMkLst>
        </pc:cxnChg>
        <pc:cxnChg chg="add del mod topLvl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47" creationId="{38371D94-B4FC-6855-A51D-87A453C6B55A}"/>
          </ac:cxnSpMkLst>
        </pc:cxnChg>
        <pc:cxnChg chg="add del mod topLvl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48" creationId="{5CF82C17-FFB1-3D03-7A91-A4C463435B47}"/>
          </ac:cxnSpMkLst>
        </pc:cxnChg>
        <pc:cxnChg chg="add del mod topLvl">
          <ac:chgData name="Shuichi Ihara" userId="5fc1e444-1ccd-4eef-9e93-027b4f17940c" providerId="ADAL" clId="{C741A0F3-662C-D043-A2A2-94565B7F3590}" dt="2023-09-11T00:13:53.759" v="4761" actId="478"/>
          <ac:cxnSpMkLst>
            <pc:docMk/>
            <pc:sldMk cId="3123825899" sldId="323"/>
            <ac:cxnSpMk id="49" creationId="{4950579C-81C2-07CB-ED6E-59E79E77173B}"/>
          </ac:cxnSpMkLst>
        </pc:cxnChg>
        <pc:cxnChg chg="add del mod topLvl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50" creationId="{186C85E3-661F-28BC-6A80-3B25FA57D5EC}"/>
          </ac:cxnSpMkLst>
        </pc:cxnChg>
        <pc:cxnChg chg="add del mod topLvl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51" creationId="{5737F841-E5C6-E74B-08C9-AC4A1BD18CDB}"/>
          </ac:cxnSpMkLst>
        </pc:cxnChg>
        <pc:cxnChg chg="add del mod topLvl">
          <ac:chgData name="Shuichi Ihara" userId="5fc1e444-1ccd-4eef-9e93-027b4f17940c" providerId="ADAL" clId="{C741A0F3-662C-D043-A2A2-94565B7F3590}" dt="2023-09-11T00:13:55.010" v="4762" actId="478"/>
          <ac:cxnSpMkLst>
            <pc:docMk/>
            <pc:sldMk cId="3123825899" sldId="323"/>
            <ac:cxnSpMk id="52" creationId="{599A41A4-E907-F90B-F514-E34D220B781F}"/>
          </ac:cxnSpMkLst>
        </pc:cxnChg>
        <pc:cxnChg chg="add del mod topLvl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53" creationId="{B80F61CF-379D-392F-C702-4FF70B176353}"/>
          </ac:cxnSpMkLst>
        </pc:cxnChg>
        <pc:cxnChg chg="add del mod topLvl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54" creationId="{8F140762-8B6E-6B9F-18E1-74FC159959CE}"/>
          </ac:cxnSpMkLst>
        </pc:cxnChg>
        <pc:cxnChg chg="add del mod topLvl">
          <ac:chgData name="Shuichi Ihara" userId="5fc1e444-1ccd-4eef-9e93-027b4f17940c" providerId="ADAL" clId="{C741A0F3-662C-D043-A2A2-94565B7F3590}" dt="2023-09-11T00:13:51.144" v="4759" actId="478"/>
          <ac:cxnSpMkLst>
            <pc:docMk/>
            <pc:sldMk cId="3123825899" sldId="323"/>
            <ac:cxnSpMk id="55" creationId="{49C50CDB-35C2-4F03-5FFB-CE6F22C80582}"/>
          </ac:cxnSpMkLst>
        </pc:cxnChg>
        <pc:cxnChg chg="add del mod">
          <ac:chgData name="Shuichi Ihara" userId="5fc1e444-1ccd-4eef-9e93-027b4f17940c" providerId="ADAL" clId="{C741A0F3-662C-D043-A2A2-94565B7F3590}" dt="2023-09-11T00:11:08.435" v="4723"/>
          <ac:cxnSpMkLst>
            <pc:docMk/>
            <pc:sldMk cId="3123825899" sldId="323"/>
            <ac:cxnSpMk id="61" creationId="{24AE389A-42F4-9794-8D1C-CCA7BFFC0FBC}"/>
          </ac:cxnSpMkLst>
        </pc:cxnChg>
        <pc:cxnChg chg="add del mod">
          <ac:chgData name="Shuichi Ihara" userId="5fc1e444-1ccd-4eef-9e93-027b4f17940c" providerId="ADAL" clId="{C741A0F3-662C-D043-A2A2-94565B7F3590}" dt="2023-09-11T00:11:06.890" v="4720"/>
          <ac:cxnSpMkLst>
            <pc:docMk/>
            <pc:sldMk cId="3123825899" sldId="323"/>
            <ac:cxnSpMk id="64" creationId="{3F57DF18-2BB6-EDA8-C3B9-31F5A0F09692}"/>
          </ac:cxnSpMkLst>
        </pc:cxnChg>
        <pc:cxnChg chg="add mod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66" creationId="{A64D7E4D-1EDD-D172-6B05-5D48FD94A3C4}"/>
          </ac:cxnSpMkLst>
        </pc:cxnChg>
        <pc:cxnChg chg="add del mod">
          <ac:chgData name="Shuichi Ihara" userId="5fc1e444-1ccd-4eef-9e93-027b4f17940c" providerId="ADAL" clId="{C741A0F3-662C-D043-A2A2-94565B7F3590}" dt="2023-09-11T00:11:43.453" v="4741" actId="478"/>
          <ac:cxnSpMkLst>
            <pc:docMk/>
            <pc:sldMk cId="3123825899" sldId="323"/>
            <ac:cxnSpMk id="69" creationId="{7F4A6FDA-9BD0-2E9B-7744-9BBBC1CC80D1}"/>
          </ac:cxnSpMkLst>
        </pc:cxnChg>
        <pc:cxnChg chg="add del mod">
          <ac:chgData name="Shuichi Ihara" userId="5fc1e444-1ccd-4eef-9e93-027b4f17940c" providerId="ADAL" clId="{C741A0F3-662C-D043-A2A2-94565B7F3590}" dt="2023-09-11T00:11:39.382" v="4738"/>
          <ac:cxnSpMkLst>
            <pc:docMk/>
            <pc:sldMk cId="3123825899" sldId="323"/>
            <ac:cxnSpMk id="72" creationId="{053F2C74-3A59-F40F-D9E4-A90FEFBBEFA3}"/>
          </ac:cxnSpMkLst>
        </pc:cxnChg>
        <pc:cxnChg chg="add del mod">
          <ac:chgData name="Shuichi Ihara" userId="5fc1e444-1ccd-4eef-9e93-027b4f17940c" providerId="ADAL" clId="{C741A0F3-662C-D043-A2A2-94565B7F3590}" dt="2023-09-11T00:11:37.823" v="4735"/>
          <ac:cxnSpMkLst>
            <pc:docMk/>
            <pc:sldMk cId="3123825899" sldId="323"/>
            <ac:cxnSpMk id="75" creationId="{570D19FC-1A5E-2260-27C0-2D48AB95E3B2}"/>
          </ac:cxnSpMkLst>
        </pc:cxnChg>
        <pc:cxnChg chg="add del mod">
          <ac:chgData name="Shuichi Ihara" userId="5fc1e444-1ccd-4eef-9e93-027b4f17940c" providerId="ADAL" clId="{C741A0F3-662C-D043-A2A2-94565B7F3590}" dt="2023-09-11T00:12:42.025" v="4748" actId="478"/>
          <ac:cxnSpMkLst>
            <pc:docMk/>
            <pc:sldMk cId="3123825899" sldId="323"/>
            <ac:cxnSpMk id="77" creationId="{795F8B50-571D-1DD6-BEA3-B3F9F8E90ACD}"/>
          </ac:cxnSpMkLst>
        </pc:cxnChg>
        <pc:cxnChg chg="add del mod">
          <ac:chgData name="Shuichi Ihara" userId="5fc1e444-1ccd-4eef-9e93-027b4f17940c" providerId="ADAL" clId="{C741A0F3-662C-D043-A2A2-94565B7F3590}" dt="2023-09-11T00:12:42.025" v="4748" actId="478"/>
          <ac:cxnSpMkLst>
            <pc:docMk/>
            <pc:sldMk cId="3123825899" sldId="323"/>
            <ac:cxnSpMk id="78" creationId="{3E106FB5-A578-1409-8554-744BD2845A11}"/>
          </ac:cxnSpMkLst>
        </pc:cxnChg>
        <pc:cxnChg chg="add mod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79" creationId="{37049EFD-6B20-5A8B-61FF-C3C9674417B1}"/>
          </ac:cxnSpMkLst>
        </pc:cxnChg>
        <pc:cxnChg chg="add del mod">
          <ac:chgData name="Shuichi Ihara" userId="5fc1e444-1ccd-4eef-9e93-027b4f17940c" providerId="ADAL" clId="{C741A0F3-662C-D043-A2A2-94565B7F3590}" dt="2023-09-11T00:17:28.089" v="4790" actId="478"/>
          <ac:cxnSpMkLst>
            <pc:docMk/>
            <pc:sldMk cId="3123825899" sldId="323"/>
            <ac:cxnSpMk id="82" creationId="{18732C32-21B6-B18D-E598-6E956622DF64}"/>
          </ac:cxnSpMkLst>
        </pc:cxnChg>
        <pc:cxnChg chg="add mod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122" creationId="{F27CD3C0-CDFD-FBC4-0539-E9C9562EAEAC}"/>
          </ac:cxnSpMkLst>
        </pc:cxnChg>
        <pc:cxnChg chg="add mod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125" creationId="{00BAD2F9-C8CC-8D92-7DDE-1820E21BD794}"/>
          </ac:cxnSpMkLst>
        </pc:cxnChg>
        <pc:cxnChg chg="add mod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128" creationId="{6E77EC93-33F4-566C-7290-8D965816F4DF}"/>
          </ac:cxnSpMkLst>
        </pc:cxnChg>
        <pc:cxnChg chg="add mod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131" creationId="{D056ED3E-74F8-E7DF-DEA7-2D7399AA1016}"/>
          </ac:cxnSpMkLst>
        </pc:cxnChg>
        <pc:cxnChg chg="add del mod">
          <ac:chgData name="Shuichi Ihara" userId="5fc1e444-1ccd-4eef-9e93-027b4f17940c" providerId="ADAL" clId="{C741A0F3-662C-D043-A2A2-94565B7F3590}" dt="2023-09-11T00:18:14.690" v="4805" actId="478"/>
          <ac:cxnSpMkLst>
            <pc:docMk/>
            <pc:sldMk cId="3123825899" sldId="323"/>
            <ac:cxnSpMk id="134" creationId="{113BB235-0A6E-DD30-B820-3F509149E3D1}"/>
          </ac:cxnSpMkLst>
        </pc:cxnChg>
        <pc:cxnChg chg="add mod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135" creationId="{AC5F5C19-E9D3-6713-1B65-30A424658568}"/>
          </ac:cxnSpMkLst>
        </pc:cxnChg>
        <pc:cxnChg chg="add mod">
          <ac:chgData name="Shuichi Ihara" userId="5fc1e444-1ccd-4eef-9e93-027b4f17940c" providerId="ADAL" clId="{C741A0F3-662C-D043-A2A2-94565B7F3590}" dt="2023-09-11T00:22:02.472" v="4959" actId="1038"/>
          <ac:cxnSpMkLst>
            <pc:docMk/>
            <pc:sldMk cId="3123825899" sldId="323"/>
            <ac:cxnSpMk id="138" creationId="{35AF4CEF-6C92-3051-1954-D8305799CA56}"/>
          </ac:cxnSpMkLst>
        </pc:cxnChg>
      </pc:sldChg>
      <pc:sldChg chg="addSp delSp modSp add mod">
        <pc:chgData name="Shuichi Ihara" userId="5fc1e444-1ccd-4eef-9e93-027b4f17940c" providerId="ADAL" clId="{C741A0F3-662C-D043-A2A2-94565B7F3590}" dt="2023-09-11T22:16:14.537" v="7454" actId="20577"/>
        <pc:sldMkLst>
          <pc:docMk/>
          <pc:sldMk cId="290969289" sldId="324"/>
        </pc:sldMkLst>
        <pc:spChg chg="add del mod">
          <ac:chgData name="Shuichi Ihara" userId="5fc1e444-1ccd-4eef-9e93-027b4f17940c" providerId="ADAL" clId="{C741A0F3-662C-D043-A2A2-94565B7F3590}" dt="2023-09-11T00:41:53.641" v="4977" actId="478"/>
          <ac:spMkLst>
            <pc:docMk/>
            <pc:sldMk cId="290969289" sldId="324"/>
            <ac:spMk id="3" creationId="{F7C1F1CD-6026-2003-EBC3-7CAA83A914F4}"/>
          </ac:spMkLst>
        </pc:spChg>
        <pc:spChg chg="mod">
          <ac:chgData name="Shuichi Ihara" userId="5fc1e444-1ccd-4eef-9e93-027b4f17940c" providerId="ADAL" clId="{C741A0F3-662C-D043-A2A2-94565B7F3590}" dt="2023-09-11T22:16:14.537" v="7454" actId="20577"/>
          <ac:spMkLst>
            <pc:docMk/>
            <pc:sldMk cId="290969289" sldId="324"/>
            <ac:spMk id="4" creationId="{4CD120C5-F605-A547-8074-FF21E64F5321}"/>
          </ac:spMkLst>
        </pc:spChg>
        <pc:spChg chg="del">
          <ac:chgData name="Shuichi Ihara" userId="5fc1e444-1ccd-4eef-9e93-027b4f17940c" providerId="ADAL" clId="{C741A0F3-662C-D043-A2A2-94565B7F3590}" dt="2023-09-11T00:41:49.799" v="4976" actId="478"/>
          <ac:spMkLst>
            <pc:docMk/>
            <pc:sldMk cId="290969289" sldId="324"/>
            <ac:spMk id="5" creationId="{8A44F675-F5C2-C041-BF55-88E47D9F27EE}"/>
          </ac:spMkLst>
        </pc:spChg>
        <pc:spChg chg="add mod">
          <ac:chgData name="Shuichi Ihara" userId="5fc1e444-1ccd-4eef-9e93-027b4f17940c" providerId="ADAL" clId="{C741A0F3-662C-D043-A2A2-94565B7F3590}" dt="2023-09-11T00:57:43.307" v="5064" actId="1076"/>
          <ac:spMkLst>
            <pc:docMk/>
            <pc:sldMk cId="290969289" sldId="324"/>
            <ac:spMk id="6" creationId="{9BE9A61A-A37F-C349-7DAE-F8E4F8352E5F}"/>
          </ac:spMkLst>
        </pc:spChg>
        <pc:spChg chg="add mod">
          <ac:chgData name="Shuichi Ihara" userId="5fc1e444-1ccd-4eef-9e93-027b4f17940c" providerId="ADAL" clId="{C741A0F3-662C-D043-A2A2-94565B7F3590}" dt="2023-09-11T00:57:43.307" v="5064" actId="1076"/>
          <ac:spMkLst>
            <pc:docMk/>
            <pc:sldMk cId="290969289" sldId="324"/>
            <ac:spMk id="9" creationId="{E08C6F6B-9B7F-A3C0-0760-4E00AC3ADF7A}"/>
          </ac:spMkLst>
        </pc:spChg>
        <pc:spChg chg="add del mod">
          <ac:chgData name="Shuichi Ihara" userId="5fc1e444-1ccd-4eef-9e93-027b4f17940c" providerId="ADAL" clId="{C741A0F3-662C-D043-A2A2-94565B7F3590}" dt="2023-09-11T00:55:56.554" v="5055" actId="478"/>
          <ac:spMkLst>
            <pc:docMk/>
            <pc:sldMk cId="290969289" sldId="324"/>
            <ac:spMk id="10" creationId="{159708B8-8998-860B-3865-D244F78C5754}"/>
          </ac:spMkLst>
        </pc:spChg>
        <pc:spChg chg="add mod">
          <ac:chgData name="Shuichi Ihara" userId="5fc1e444-1ccd-4eef-9e93-027b4f17940c" providerId="ADAL" clId="{C741A0F3-662C-D043-A2A2-94565B7F3590}" dt="2023-09-11T21:40:40.322" v="6186" actId="20577"/>
          <ac:spMkLst>
            <pc:docMk/>
            <pc:sldMk cId="290969289" sldId="324"/>
            <ac:spMk id="11" creationId="{FD05BE20-2B63-3E6F-F255-DC1E09D6EFF2}"/>
          </ac:spMkLst>
        </pc:spChg>
        <pc:graphicFrameChg chg="add mod">
          <ac:chgData name="Shuichi Ihara" userId="5fc1e444-1ccd-4eef-9e93-027b4f17940c" providerId="ADAL" clId="{C741A0F3-662C-D043-A2A2-94565B7F3590}" dt="2023-09-11T00:57:43.307" v="5064" actId="1076"/>
          <ac:graphicFrameMkLst>
            <pc:docMk/>
            <pc:sldMk cId="290969289" sldId="324"/>
            <ac:graphicFrameMk id="7" creationId="{2FB61797-8C6C-9C45-271C-74C211BE8EFB}"/>
          </ac:graphicFrameMkLst>
        </pc:graphicFrameChg>
        <pc:cxnChg chg="add mod">
          <ac:chgData name="Shuichi Ihara" userId="5fc1e444-1ccd-4eef-9e93-027b4f17940c" providerId="ADAL" clId="{C741A0F3-662C-D043-A2A2-94565B7F3590}" dt="2023-09-11T00:57:43.307" v="5064" actId="1076"/>
          <ac:cxnSpMkLst>
            <pc:docMk/>
            <pc:sldMk cId="290969289" sldId="324"/>
            <ac:cxnSpMk id="8" creationId="{C03D57DE-FFF5-11EB-6B46-E486A2D45639}"/>
          </ac:cxnSpMkLst>
        </pc:cxnChg>
      </pc:sldChg>
      <pc:sldChg chg="modSp add mod">
        <pc:chgData name="Shuichi Ihara" userId="5fc1e444-1ccd-4eef-9e93-027b4f17940c" providerId="ADAL" clId="{C741A0F3-662C-D043-A2A2-94565B7F3590}" dt="2023-09-25T22:31:16.343" v="15820" actId="20577"/>
        <pc:sldMkLst>
          <pc:docMk/>
          <pc:sldMk cId="3873623935" sldId="325"/>
        </pc:sldMkLst>
        <pc:spChg chg="mod">
          <ac:chgData name="Shuichi Ihara" userId="5fc1e444-1ccd-4eef-9e93-027b4f17940c" providerId="ADAL" clId="{C741A0F3-662C-D043-A2A2-94565B7F3590}" dt="2023-09-24T01:31:51.585" v="12401" actId="20577"/>
          <ac:spMkLst>
            <pc:docMk/>
            <pc:sldMk cId="3873623935" sldId="325"/>
            <ac:spMk id="4" creationId="{4CD120C5-F605-A547-8074-FF21E64F5321}"/>
          </ac:spMkLst>
        </pc:spChg>
        <pc:spChg chg="mod">
          <ac:chgData name="Shuichi Ihara" userId="5fc1e444-1ccd-4eef-9e93-027b4f17940c" providerId="ADAL" clId="{C741A0F3-662C-D043-A2A2-94565B7F3590}" dt="2023-09-25T22:31:16.343" v="15820" actId="20577"/>
          <ac:spMkLst>
            <pc:docMk/>
            <pc:sldMk cId="3873623935" sldId="325"/>
            <ac:spMk id="5" creationId="{8A44F675-F5C2-C041-BF55-88E47D9F27EE}"/>
          </ac:spMkLst>
        </pc:spChg>
      </pc:sldChg>
      <pc:sldChg chg="addSp delSp modSp add mod ord">
        <pc:chgData name="Shuichi Ihara" userId="5fc1e444-1ccd-4eef-9e93-027b4f17940c" providerId="ADAL" clId="{C741A0F3-662C-D043-A2A2-94565B7F3590}" dt="2023-09-26T01:22:44.548" v="15840" actId="20577"/>
        <pc:sldMkLst>
          <pc:docMk/>
          <pc:sldMk cId="1081249304" sldId="326"/>
        </pc:sldMkLst>
        <pc:spChg chg="add del mod">
          <ac:chgData name="Shuichi Ihara" userId="5fc1e444-1ccd-4eef-9e93-027b4f17940c" providerId="ADAL" clId="{C741A0F3-662C-D043-A2A2-94565B7F3590}" dt="2023-09-23T11:40:13.073" v="11600" actId="478"/>
          <ac:spMkLst>
            <pc:docMk/>
            <pc:sldMk cId="1081249304" sldId="326"/>
            <ac:spMk id="3" creationId="{81DB8B1C-12E9-912D-C986-24879AE90BD5}"/>
          </ac:spMkLst>
        </pc:spChg>
        <pc:spChg chg="mod">
          <ac:chgData name="Shuichi Ihara" userId="5fc1e444-1ccd-4eef-9e93-027b4f17940c" providerId="ADAL" clId="{C741A0F3-662C-D043-A2A2-94565B7F3590}" dt="2023-09-23T23:07:15.022" v="11800" actId="20577"/>
          <ac:spMkLst>
            <pc:docMk/>
            <pc:sldMk cId="1081249304" sldId="326"/>
            <ac:spMk id="4" creationId="{4CD120C5-F605-A547-8074-FF21E64F5321}"/>
          </ac:spMkLst>
        </pc:spChg>
        <pc:spChg chg="del mod">
          <ac:chgData name="Shuichi Ihara" userId="5fc1e444-1ccd-4eef-9e93-027b4f17940c" providerId="ADAL" clId="{C741A0F3-662C-D043-A2A2-94565B7F3590}" dt="2023-09-23T11:40:10.827" v="11599" actId="478"/>
          <ac:spMkLst>
            <pc:docMk/>
            <pc:sldMk cId="1081249304" sldId="326"/>
            <ac:spMk id="5" creationId="{8A44F675-F5C2-C041-BF55-88E47D9F27EE}"/>
          </ac:spMkLst>
        </pc:spChg>
        <pc:spChg chg="add mod">
          <ac:chgData name="Shuichi Ihara" userId="5fc1e444-1ccd-4eef-9e93-027b4f17940c" providerId="ADAL" clId="{C741A0F3-662C-D043-A2A2-94565B7F3590}" dt="2023-09-23T23:13:40.270" v="11839" actId="20577"/>
          <ac:spMkLst>
            <pc:docMk/>
            <pc:sldMk cId="1081249304" sldId="326"/>
            <ac:spMk id="6" creationId="{01F818BB-4CB8-FC6E-ED0F-DAA947CD15C0}"/>
          </ac:spMkLst>
        </pc:spChg>
        <pc:spChg chg="add mod">
          <ac:chgData name="Shuichi Ihara" userId="5fc1e444-1ccd-4eef-9e93-027b4f17940c" providerId="ADAL" clId="{C741A0F3-662C-D043-A2A2-94565B7F3590}" dt="2023-09-23T23:29:03.902" v="12083" actId="1076"/>
          <ac:spMkLst>
            <pc:docMk/>
            <pc:sldMk cId="1081249304" sldId="326"/>
            <ac:spMk id="7" creationId="{2CB8647B-F55E-F83C-7649-033DE55FAA13}"/>
          </ac:spMkLst>
        </pc:spChg>
        <pc:spChg chg="add mod">
          <ac:chgData name="Shuichi Ihara" userId="5fc1e444-1ccd-4eef-9e93-027b4f17940c" providerId="ADAL" clId="{C741A0F3-662C-D043-A2A2-94565B7F3590}" dt="2023-09-23T23:28:58.752" v="12082" actId="1076"/>
          <ac:spMkLst>
            <pc:docMk/>
            <pc:sldMk cId="1081249304" sldId="326"/>
            <ac:spMk id="8" creationId="{AE8EBA13-464D-C114-29AF-B8E42263A4EC}"/>
          </ac:spMkLst>
        </pc:spChg>
        <pc:spChg chg="add mod">
          <ac:chgData name="Shuichi Ihara" userId="5fc1e444-1ccd-4eef-9e93-027b4f17940c" providerId="ADAL" clId="{C741A0F3-662C-D043-A2A2-94565B7F3590}" dt="2023-09-23T11:40:14.450" v="11601"/>
          <ac:spMkLst>
            <pc:docMk/>
            <pc:sldMk cId="1081249304" sldId="326"/>
            <ac:spMk id="9" creationId="{E172AE92-7750-3A50-A41E-32B8572BE5F1}"/>
          </ac:spMkLst>
        </pc:spChg>
        <pc:spChg chg="add mod">
          <ac:chgData name="Shuichi Ihara" userId="5fc1e444-1ccd-4eef-9e93-027b4f17940c" providerId="ADAL" clId="{C741A0F3-662C-D043-A2A2-94565B7F3590}" dt="2023-09-23T11:40:14.450" v="11601"/>
          <ac:spMkLst>
            <pc:docMk/>
            <pc:sldMk cId="1081249304" sldId="326"/>
            <ac:spMk id="11" creationId="{4E09E5A6-809F-D909-B50E-5890CAFFBD84}"/>
          </ac:spMkLst>
        </pc:spChg>
        <pc:spChg chg="add mod">
          <ac:chgData name="Shuichi Ihara" userId="5fc1e444-1ccd-4eef-9e93-027b4f17940c" providerId="ADAL" clId="{C741A0F3-662C-D043-A2A2-94565B7F3590}" dt="2023-09-23T23:17:16.808" v="12039" actId="1036"/>
          <ac:spMkLst>
            <pc:docMk/>
            <pc:sldMk cId="1081249304" sldId="326"/>
            <ac:spMk id="12" creationId="{7689D81F-03D5-7B04-88EF-DA9AFA2605A0}"/>
          </ac:spMkLst>
        </pc:spChg>
        <pc:spChg chg="add mod">
          <ac:chgData name="Shuichi Ihara" userId="5fc1e444-1ccd-4eef-9e93-027b4f17940c" providerId="ADAL" clId="{C741A0F3-662C-D043-A2A2-94565B7F3590}" dt="2023-09-23T23:29:23.119" v="12091" actId="1036"/>
          <ac:spMkLst>
            <pc:docMk/>
            <pc:sldMk cId="1081249304" sldId="326"/>
            <ac:spMk id="19" creationId="{FE85E269-B0F0-3989-04CC-1348B35E5FA1}"/>
          </ac:spMkLst>
        </pc:spChg>
        <pc:spChg chg="add mod">
          <ac:chgData name="Shuichi Ihara" userId="5fc1e444-1ccd-4eef-9e93-027b4f17940c" providerId="ADAL" clId="{C741A0F3-662C-D043-A2A2-94565B7F3590}" dt="2023-09-23T23:29:23.119" v="12091" actId="1036"/>
          <ac:spMkLst>
            <pc:docMk/>
            <pc:sldMk cId="1081249304" sldId="326"/>
            <ac:spMk id="20" creationId="{A8890DEB-8ED7-BF1B-0393-5D28213B6018}"/>
          </ac:spMkLst>
        </pc:spChg>
        <pc:spChg chg="add mod">
          <ac:chgData name="Shuichi Ihara" userId="5fc1e444-1ccd-4eef-9e93-027b4f17940c" providerId="ADAL" clId="{C741A0F3-662C-D043-A2A2-94565B7F3590}" dt="2023-09-23T23:29:23.119" v="12091" actId="1036"/>
          <ac:spMkLst>
            <pc:docMk/>
            <pc:sldMk cId="1081249304" sldId="326"/>
            <ac:spMk id="21" creationId="{33E3F099-1DF0-8433-CF03-93967A98BF7A}"/>
          </ac:spMkLst>
        </pc:spChg>
        <pc:spChg chg="add mod">
          <ac:chgData name="Shuichi Ihara" userId="5fc1e444-1ccd-4eef-9e93-027b4f17940c" providerId="ADAL" clId="{C741A0F3-662C-D043-A2A2-94565B7F3590}" dt="2023-09-23T23:29:23.119" v="12091" actId="1036"/>
          <ac:spMkLst>
            <pc:docMk/>
            <pc:sldMk cId="1081249304" sldId="326"/>
            <ac:spMk id="28" creationId="{DD2B5531-BD9E-1E56-B26A-6AA06038038D}"/>
          </ac:spMkLst>
        </pc:spChg>
        <pc:spChg chg="add mod">
          <ac:chgData name="Shuichi Ihara" userId="5fc1e444-1ccd-4eef-9e93-027b4f17940c" providerId="ADAL" clId="{C741A0F3-662C-D043-A2A2-94565B7F3590}" dt="2023-09-26T01:22:44.548" v="15840" actId="20577"/>
          <ac:spMkLst>
            <pc:docMk/>
            <pc:sldMk cId="1081249304" sldId="326"/>
            <ac:spMk id="29" creationId="{C587CCC1-0C0A-F050-4849-2027FD299906}"/>
          </ac:spMkLst>
        </pc:spChg>
        <pc:spChg chg="add mod">
          <ac:chgData name="Shuichi Ihara" userId="5fc1e444-1ccd-4eef-9e93-027b4f17940c" providerId="ADAL" clId="{C741A0F3-662C-D043-A2A2-94565B7F3590}" dt="2023-09-23T23:29:12.617" v="12084" actId="1076"/>
          <ac:spMkLst>
            <pc:docMk/>
            <pc:sldMk cId="1081249304" sldId="326"/>
            <ac:spMk id="30" creationId="{B1D1D73B-486F-A47E-3AD2-F5DB8CF9EADF}"/>
          </ac:spMkLst>
        </pc:spChg>
        <pc:spChg chg="add mod">
          <ac:chgData name="Shuichi Ihara" userId="5fc1e444-1ccd-4eef-9e93-027b4f17940c" providerId="ADAL" clId="{C741A0F3-662C-D043-A2A2-94565B7F3590}" dt="2023-09-23T23:29:23.119" v="12091" actId="1036"/>
          <ac:spMkLst>
            <pc:docMk/>
            <pc:sldMk cId="1081249304" sldId="326"/>
            <ac:spMk id="31" creationId="{5128F0EC-2466-4D3F-0F16-E7BA09D65A2E}"/>
          </ac:spMkLst>
        </pc:spChg>
        <pc:spChg chg="add mod">
          <ac:chgData name="Shuichi Ihara" userId="5fc1e444-1ccd-4eef-9e93-027b4f17940c" providerId="ADAL" clId="{C741A0F3-662C-D043-A2A2-94565B7F3590}" dt="2023-09-23T11:46:28.103" v="11629" actId="14100"/>
          <ac:spMkLst>
            <pc:docMk/>
            <pc:sldMk cId="1081249304" sldId="326"/>
            <ac:spMk id="32" creationId="{CA503F0A-F639-7F11-3FD7-BE9F186D9C3C}"/>
          </ac:spMkLst>
        </pc:spChg>
        <pc:spChg chg="add mod">
          <ac:chgData name="Shuichi Ihara" userId="5fc1e444-1ccd-4eef-9e93-027b4f17940c" providerId="ADAL" clId="{C741A0F3-662C-D043-A2A2-94565B7F3590}" dt="2023-09-23T23:27:12.338" v="12061" actId="1076"/>
          <ac:spMkLst>
            <pc:docMk/>
            <pc:sldMk cId="1081249304" sldId="326"/>
            <ac:spMk id="33" creationId="{2C3CB925-07F9-9CCA-5BC5-51CEF7BA5599}"/>
          </ac:spMkLst>
        </pc:spChg>
        <pc:spChg chg="add mod">
          <ac:chgData name="Shuichi Ihara" userId="5fc1e444-1ccd-4eef-9e93-027b4f17940c" providerId="ADAL" clId="{C741A0F3-662C-D043-A2A2-94565B7F3590}" dt="2023-09-23T11:45:42.081" v="11615" actId="255"/>
          <ac:spMkLst>
            <pc:docMk/>
            <pc:sldMk cId="1081249304" sldId="326"/>
            <ac:spMk id="34" creationId="{7B97C6BD-EEEB-36B0-4664-3B482D0E17E0}"/>
          </ac:spMkLst>
        </pc:spChg>
        <pc:spChg chg="add mod">
          <ac:chgData name="Shuichi Ihara" userId="5fc1e444-1ccd-4eef-9e93-027b4f17940c" providerId="ADAL" clId="{C741A0F3-662C-D043-A2A2-94565B7F3590}" dt="2023-09-23T23:29:23.119" v="12091" actId="1036"/>
          <ac:spMkLst>
            <pc:docMk/>
            <pc:sldMk cId="1081249304" sldId="326"/>
            <ac:spMk id="35" creationId="{AB61AC99-F3B6-1D77-0D3C-F79B03B70762}"/>
          </ac:spMkLst>
        </pc:spChg>
        <pc:spChg chg="add mod">
          <ac:chgData name="Shuichi Ihara" userId="5fc1e444-1ccd-4eef-9e93-027b4f17940c" providerId="ADAL" clId="{C741A0F3-662C-D043-A2A2-94565B7F3590}" dt="2023-09-23T23:29:30.497" v="12092" actId="1076"/>
          <ac:spMkLst>
            <pc:docMk/>
            <pc:sldMk cId="1081249304" sldId="326"/>
            <ac:spMk id="36" creationId="{5E121547-DBEE-EBA7-7A83-FEEED1CF58DE}"/>
          </ac:spMkLst>
        </pc:spChg>
        <pc:cxnChg chg="add mod">
          <ac:chgData name="Shuichi Ihara" userId="5fc1e444-1ccd-4eef-9e93-027b4f17940c" providerId="ADAL" clId="{C741A0F3-662C-D043-A2A2-94565B7F3590}" dt="2023-09-23T23:28:27.848" v="12074" actId="14100"/>
          <ac:cxnSpMkLst>
            <pc:docMk/>
            <pc:sldMk cId="1081249304" sldId="326"/>
            <ac:cxnSpMk id="10" creationId="{FBE0BDB4-2CE9-B400-9C63-368BB84638DD}"/>
          </ac:cxnSpMkLst>
        </pc:cxnChg>
        <pc:cxnChg chg="add mod">
          <ac:chgData name="Shuichi Ihara" userId="5fc1e444-1ccd-4eef-9e93-027b4f17940c" providerId="ADAL" clId="{C741A0F3-662C-D043-A2A2-94565B7F3590}" dt="2023-09-23T23:28:39.037" v="12079" actId="1076"/>
          <ac:cxnSpMkLst>
            <pc:docMk/>
            <pc:sldMk cId="1081249304" sldId="326"/>
            <ac:cxnSpMk id="13" creationId="{3F2748E2-E6F2-2408-851A-E881A3F7A46A}"/>
          </ac:cxnSpMkLst>
        </pc:cxnChg>
        <pc:cxnChg chg="add mod">
          <ac:chgData name="Shuichi Ihara" userId="5fc1e444-1ccd-4eef-9e93-027b4f17940c" providerId="ADAL" clId="{C741A0F3-662C-D043-A2A2-94565B7F3590}" dt="2023-09-23T23:28:39.037" v="12079" actId="1076"/>
          <ac:cxnSpMkLst>
            <pc:docMk/>
            <pc:sldMk cId="1081249304" sldId="326"/>
            <ac:cxnSpMk id="14" creationId="{6EF65F4B-8890-F412-D563-A05A4B32E1A0}"/>
          </ac:cxnSpMkLst>
        </pc:cxnChg>
        <pc:cxnChg chg="add mod">
          <ac:chgData name="Shuichi Ihara" userId="5fc1e444-1ccd-4eef-9e93-027b4f17940c" providerId="ADAL" clId="{C741A0F3-662C-D043-A2A2-94565B7F3590}" dt="2023-09-23T23:28:39.037" v="12079" actId="1076"/>
          <ac:cxnSpMkLst>
            <pc:docMk/>
            <pc:sldMk cId="1081249304" sldId="326"/>
            <ac:cxnSpMk id="15" creationId="{7395CD37-76D0-FFE4-49FF-A6B5DBD8AA5C}"/>
          </ac:cxnSpMkLst>
        </pc:cxnChg>
        <pc:cxnChg chg="add mod">
          <ac:chgData name="Shuichi Ihara" userId="5fc1e444-1ccd-4eef-9e93-027b4f17940c" providerId="ADAL" clId="{C741A0F3-662C-D043-A2A2-94565B7F3590}" dt="2023-09-23T23:28:45.640" v="12081" actId="14100"/>
          <ac:cxnSpMkLst>
            <pc:docMk/>
            <pc:sldMk cId="1081249304" sldId="326"/>
            <ac:cxnSpMk id="16" creationId="{51F9540B-26EB-A770-D39C-8F82D584694E}"/>
          </ac:cxnSpMkLst>
        </pc:cxnChg>
        <pc:cxnChg chg="add mod">
          <ac:chgData name="Shuichi Ihara" userId="5fc1e444-1ccd-4eef-9e93-027b4f17940c" providerId="ADAL" clId="{C741A0F3-662C-D043-A2A2-94565B7F3590}" dt="2023-09-23T23:28:45.640" v="12081" actId="14100"/>
          <ac:cxnSpMkLst>
            <pc:docMk/>
            <pc:sldMk cId="1081249304" sldId="326"/>
            <ac:cxnSpMk id="17" creationId="{DF2FC450-BB68-AC5B-6929-561D88E56F08}"/>
          </ac:cxnSpMkLst>
        </pc:cxnChg>
        <pc:cxnChg chg="add mod">
          <ac:chgData name="Shuichi Ihara" userId="5fc1e444-1ccd-4eef-9e93-027b4f17940c" providerId="ADAL" clId="{C741A0F3-662C-D043-A2A2-94565B7F3590}" dt="2023-09-23T23:29:23.119" v="12091" actId="1036"/>
          <ac:cxnSpMkLst>
            <pc:docMk/>
            <pc:sldMk cId="1081249304" sldId="326"/>
            <ac:cxnSpMk id="18" creationId="{32150885-30F2-E1D4-1DA2-CC1D7E07B155}"/>
          </ac:cxnSpMkLst>
        </pc:cxnChg>
        <pc:cxnChg chg="add mod">
          <ac:chgData name="Shuichi Ihara" userId="5fc1e444-1ccd-4eef-9e93-027b4f17940c" providerId="ADAL" clId="{C741A0F3-662C-D043-A2A2-94565B7F3590}" dt="2023-09-23T23:29:23.119" v="12091" actId="1036"/>
          <ac:cxnSpMkLst>
            <pc:docMk/>
            <pc:sldMk cId="1081249304" sldId="326"/>
            <ac:cxnSpMk id="22" creationId="{561F4634-A0C5-19CA-86D6-A9D9C0418A87}"/>
          </ac:cxnSpMkLst>
        </pc:cxnChg>
        <pc:cxnChg chg="add mod">
          <ac:chgData name="Shuichi Ihara" userId="5fc1e444-1ccd-4eef-9e93-027b4f17940c" providerId="ADAL" clId="{C741A0F3-662C-D043-A2A2-94565B7F3590}" dt="2023-09-23T23:29:23.119" v="12091" actId="1036"/>
          <ac:cxnSpMkLst>
            <pc:docMk/>
            <pc:sldMk cId="1081249304" sldId="326"/>
            <ac:cxnSpMk id="23" creationId="{CF1AFED8-F1B1-2456-C875-389240B68AA0}"/>
          </ac:cxnSpMkLst>
        </pc:cxnChg>
        <pc:cxnChg chg="add mod">
          <ac:chgData name="Shuichi Ihara" userId="5fc1e444-1ccd-4eef-9e93-027b4f17940c" providerId="ADAL" clId="{C741A0F3-662C-D043-A2A2-94565B7F3590}" dt="2023-09-23T23:29:23.119" v="12091" actId="1036"/>
          <ac:cxnSpMkLst>
            <pc:docMk/>
            <pc:sldMk cId="1081249304" sldId="326"/>
            <ac:cxnSpMk id="24" creationId="{7F675F03-DE95-3F4C-E7B6-706B977223F8}"/>
          </ac:cxnSpMkLst>
        </pc:cxnChg>
        <pc:cxnChg chg="add del mod">
          <ac:chgData name="Shuichi Ihara" userId="5fc1e444-1ccd-4eef-9e93-027b4f17940c" providerId="ADAL" clId="{C741A0F3-662C-D043-A2A2-94565B7F3590}" dt="2023-09-23T23:16:27.220" v="12012" actId="478"/>
          <ac:cxnSpMkLst>
            <pc:docMk/>
            <pc:sldMk cId="1081249304" sldId="326"/>
            <ac:cxnSpMk id="25" creationId="{638CF49B-E1E0-633F-FE0C-75CD03494B95}"/>
          </ac:cxnSpMkLst>
        </pc:cxnChg>
        <pc:cxnChg chg="add mod">
          <ac:chgData name="Shuichi Ihara" userId="5fc1e444-1ccd-4eef-9e93-027b4f17940c" providerId="ADAL" clId="{C741A0F3-662C-D043-A2A2-94565B7F3590}" dt="2023-09-23T23:29:23.119" v="12091" actId="1036"/>
          <ac:cxnSpMkLst>
            <pc:docMk/>
            <pc:sldMk cId="1081249304" sldId="326"/>
            <ac:cxnSpMk id="26" creationId="{A6680185-8E94-EE59-FABA-423C0FA6E879}"/>
          </ac:cxnSpMkLst>
        </pc:cxnChg>
        <pc:cxnChg chg="add del mod">
          <ac:chgData name="Shuichi Ihara" userId="5fc1e444-1ccd-4eef-9e93-027b4f17940c" providerId="ADAL" clId="{C741A0F3-662C-D043-A2A2-94565B7F3590}" dt="2023-09-23T23:16:33.329" v="12014" actId="478"/>
          <ac:cxnSpMkLst>
            <pc:docMk/>
            <pc:sldMk cId="1081249304" sldId="326"/>
            <ac:cxnSpMk id="27" creationId="{4A11491E-B50A-1633-F343-A73F1DEAD0BF}"/>
          </ac:cxnSpMkLst>
        </pc:cxnChg>
        <pc:cxnChg chg="add mod">
          <ac:chgData name="Shuichi Ihara" userId="5fc1e444-1ccd-4eef-9e93-027b4f17940c" providerId="ADAL" clId="{C741A0F3-662C-D043-A2A2-94565B7F3590}" dt="2023-09-23T23:28:22.076" v="12073" actId="1076"/>
          <ac:cxnSpMkLst>
            <pc:docMk/>
            <pc:sldMk cId="1081249304" sldId="326"/>
            <ac:cxnSpMk id="40" creationId="{CAB75B8E-0AA3-C08C-AFF6-869D26C4A703}"/>
          </ac:cxnSpMkLst>
        </pc:cxnChg>
      </pc:sldChg>
      <pc:sldChg chg="modSp add del mod">
        <pc:chgData name="Shuichi Ihara" userId="5fc1e444-1ccd-4eef-9e93-027b4f17940c" providerId="ADAL" clId="{C741A0F3-662C-D043-A2A2-94565B7F3590}" dt="2023-09-09T23:25:23.574" v="3793"/>
        <pc:sldMkLst>
          <pc:docMk/>
          <pc:sldMk cId="1588932879" sldId="3457"/>
        </pc:sldMkLst>
        <pc:spChg chg="mod">
          <ac:chgData name="Shuichi Ihara" userId="5fc1e444-1ccd-4eef-9e93-027b4f17940c" providerId="ADAL" clId="{C741A0F3-662C-D043-A2A2-94565B7F3590}" dt="2023-09-09T23:25:23.574" v="3793"/>
          <ac:spMkLst>
            <pc:docMk/>
            <pc:sldMk cId="1588932879" sldId="3457"/>
            <ac:spMk id="3" creationId="{8745C2E9-1463-314D-98D3-4BF1534C7BC3}"/>
          </ac:spMkLst>
        </pc:spChg>
      </pc:sldChg>
      <pc:sldChg chg="add del">
        <pc:chgData name="Shuichi Ihara" userId="5fc1e444-1ccd-4eef-9e93-027b4f17940c" providerId="ADAL" clId="{C741A0F3-662C-D043-A2A2-94565B7F3590}" dt="2023-09-08T06:42:34.700" v="1000"/>
        <pc:sldMkLst>
          <pc:docMk/>
          <pc:sldMk cId="3874616862" sldId="4041"/>
        </pc:sldMkLst>
      </pc:sldChg>
      <pc:sldChg chg="add del">
        <pc:chgData name="Shuichi Ihara" userId="5fc1e444-1ccd-4eef-9e93-027b4f17940c" providerId="ADAL" clId="{C741A0F3-662C-D043-A2A2-94565B7F3590}" dt="2023-09-08T06:42:34.700" v="1000"/>
        <pc:sldMkLst>
          <pc:docMk/>
          <pc:sldMk cId="1360772760" sldId="404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BC057-B044-4652-ABF0-4BC743C7C95C}" type="datetimeFigureOut">
              <a:rPr lang="en-US" smtClean="0"/>
              <a:t>3/1/26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AE3AB-BB91-4066-93CD-703115953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441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D572E-BE91-AC4A-8E5C-D6E57410BC75}" type="datetimeFigureOut">
              <a:rPr lang="en-US" smtClean="0"/>
              <a:t>3/1/26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FED3C-6673-D84C-BDA3-1AFF8913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3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solidFill>
          <a:srgbClr val="34D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5"/>
          <p:cNvSpPr>
            <a:spLocks noGrp="1"/>
          </p:cNvSpPr>
          <p:nvPr>
            <p:ph type="body" sz="quarter" idx="14"/>
          </p:nvPr>
        </p:nvSpPr>
        <p:spPr bwMode="gray">
          <a:xfrm>
            <a:off x="1882217" y="4289115"/>
            <a:ext cx="8454299" cy="2928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800" b="0" baseline="0">
                <a:solidFill>
                  <a:schemeClr val="tx1"/>
                </a:solidFill>
                <a:latin typeface="Calibri Light" panose="020F0302020204030204" pitchFamily="34" charset="0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3"/>
          </p:nvPr>
        </p:nvSpPr>
        <p:spPr bwMode="gray">
          <a:xfrm>
            <a:off x="1877592" y="3659293"/>
            <a:ext cx="8458925" cy="543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solidFill>
                  <a:schemeClr val="tx1"/>
                </a:solidFill>
                <a:latin typeface="Calibri" panose="020F0502020204030204" pitchFamily="34" charset="0"/>
                <a:cs typeface="Arial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86" y="1639361"/>
            <a:ext cx="2301428" cy="132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997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Slide">
    <p:bg>
      <p:bgPr>
        <a:solidFill>
          <a:srgbClr val="34D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5"/>
          <p:cNvSpPr>
            <a:spLocks noGrp="1"/>
          </p:cNvSpPr>
          <p:nvPr>
            <p:ph type="body" sz="quarter" idx="14"/>
          </p:nvPr>
        </p:nvSpPr>
        <p:spPr bwMode="gray">
          <a:xfrm>
            <a:off x="1882217" y="4289115"/>
            <a:ext cx="8454299" cy="2928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800" b="0" baseline="0">
                <a:solidFill>
                  <a:schemeClr val="tx1"/>
                </a:solidFill>
                <a:latin typeface="Calibri Light" panose="020F0302020204030204" pitchFamily="34" charset="0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3"/>
          </p:nvPr>
        </p:nvSpPr>
        <p:spPr bwMode="gray">
          <a:xfrm>
            <a:off x="1877592" y="3659293"/>
            <a:ext cx="8458925" cy="543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solidFill>
                  <a:schemeClr val="tx1"/>
                </a:solidFill>
                <a:latin typeface="Calibri" panose="020F0502020204030204" pitchFamily="34" charset="0"/>
                <a:cs typeface="Arial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86" y="1639361"/>
            <a:ext cx="2301428" cy="1327359"/>
          </a:xfrm>
          <a:prstGeom prst="rect">
            <a:avLst/>
          </a:prstGeom>
        </p:spPr>
      </p:pic>
      <p:pic>
        <p:nvPicPr>
          <p:cNvPr id="4" name="Picture 13">
            <a:extLst>
              <a:ext uri="{FF2B5EF4-FFF2-40B4-BE49-F238E27FC236}">
                <a16:creationId xmlns:a16="http://schemas.microsoft.com/office/drawing/2014/main" id="{0AE32CC8-6CFC-69F1-B4D8-E21305F291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231704" y="5593537"/>
            <a:ext cx="1728589" cy="62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56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0972800" cy="48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640080" y="1280160"/>
            <a:ext cx="10972800" cy="4776788"/>
          </a:xfrm>
          <a:prstGeom prst="rect">
            <a:avLst/>
          </a:prstGeom>
        </p:spPr>
        <p:txBody>
          <a:bodyPr/>
          <a:lstStyle>
            <a:lvl1pPr>
              <a:buClr>
                <a:srgbClr val="24B2AB"/>
              </a:buCl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buClr>
                <a:srgbClr val="24B2AB"/>
              </a:buCl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2pPr>
            <a:lvl3pPr>
              <a:buClr>
                <a:srgbClr val="24B2AB"/>
              </a:buCl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3pPr>
            <a:lvl4pPr>
              <a:buClr>
                <a:srgbClr val="24B2AB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4pPr>
            <a:lvl5pPr>
              <a:buClr>
                <a:srgbClr val="24B2AB"/>
              </a:buClr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6421120"/>
            <a:ext cx="12192000" cy="436880"/>
          </a:xfrm>
          <a:prstGeom prst="rect">
            <a:avLst/>
          </a:prstGeom>
          <a:solidFill>
            <a:srgbClr val="34D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516" y="200798"/>
            <a:ext cx="1401684" cy="80842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521249" y="6482866"/>
            <a:ext cx="1357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+mj-lt"/>
              </a:rPr>
              <a:t>whamcloud.com</a:t>
            </a:r>
          </a:p>
        </p:txBody>
      </p:sp>
    </p:spTree>
    <p:extLst>
      <p:ext uri="{BB962C8B-B14F-4D97-AF65-F5344CB8AC3E}">
        <p14:creationId xmlns:p14="http://schemas.microsoft.com/office/powerpoint/2010/main" val="259126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0972800" cy="48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640080" y="1280160"/>
            <a:ext cx="5302250" cy="4775200"/>
          </a:xfrm>
          <a:prstGeom prst="rect">
            <a:avLst/>
          </a:prstGeom>
        </p:spPr>
        <p:txBody>
          <a:bodyPr/>
          <a:lstStyle>
            <a:lvl1pPr>
              <a:buClr>
                <a:srgbClr val="24B2AB"/>
              </a:buCl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buClr>
                <a:srgbClr val="24B2AB"/>
              </a:buCl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2pPr>
            <a:lvl3pPr>
              <a:buClr>
                <a:srgbClr val="24B2AB"/>
              </a:buCl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3pPr>
            <a:lvl4pPr>
              <a:buClr>
                <a:srgbClr val="24B2AB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4pPr>
            <a:lvl5pPr>
              <a:buClr>
                <a:srgbClr val="24B2AB"/>
              </a:buClr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6301105" y="1280160"/>
            <a:ext cx="5302250" cy="4775200"/>
          </a:xfrm>
          <a:prstGeom prst="rect">
            <a:avLst/>
          </a:prstGeom>
        </p:spPr>
        <p:txBody>
          <a:bodyPr/>
          <a:lstStyle>
            <a:lvl1pPr>
              <a:buClr>
                <a:srgbClr val="24B2AB"/>
              </a:buCl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buClr>
                <a:srgbClr val="24B2AB"/>
              </a:buCl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2pPr>
            <a:lvl3pPr>
              <a:buClr>
                <a:srgbClr val="24B2AB"/>
              </a:buCl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3pPr>
            <a:lvl4pPr>
              <a:buClr>
                <a:srgbClr val="24B2AB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4pPr>
            <a:lvl5pPr>
              <a:buClr>
                <a:srgbClr val="24B2AB"/>
              </a:buClr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516" y="200798"/>
            <a:ext cx="1401684" cy="80842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421120"/>
            <a:ext cx="12192000" cy="436880"/>
          </a:xfrm>
          <a:prstGeom prst="rect">
            <a:avLst/>
          </a:prstGeom>
          <a:solidFill>
            <a:srgbClr val="34D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521249" y="6482866"/>
            <a:ext cx="1357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+mj-lt"/>
              </a:rPr>
              <a:t>whamcloud.com</a:t>
            </a:r>
          </a:p>
        </p:txBody>
      </p:sp>
    </p:spTree>
    <p:extLst>
      <p:ext uri="{BB962C8B-B14F-4D97-AF65-F5344CB8AC3E}">
        <p14:creationId xmlns:p14="http://schemas.microsoft.com/office/powerpoint/2010/main" val="223130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1044989" cy="48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516" y="200798"/>
            <a:ext cx="1401684" cy="80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44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0786686" y="6388156"/>
            <a:ext cx="11608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+mj-lt"/>
              </a:rPr>
              <a:t>DDN Confidential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1044989" cy="48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68851" y="6344555"/>
            <a:ext cx="394220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600" b="0" dirty="0">
                <a:solidFill>
                  <a:srgbClr val="AB0000"/>
                </a:solidFill>
                <a:latin typeface="+mn-lt"/>
                <a:ea typeface="Franklin Gothic Heavy" charset="0"/>
                <a:cs typeface="Franklin Gothic Heavy" charset="0"/>
              </a:rPr>
              <a:t>DDN </a:t>
            </a:r>
            <a:r>
              <a:rPr lang="en-US" sz="1600" b="0" i="0" dirty="0">
                <a:solidFill>
                  <a:srgbClr val="AB0000"/>
                </a:solidFill>
                <a:latin typeface="+mn-lt"/>
                <a:ea typeface="Franklin Gothic Book" charset="0"/>
                <a:cs typeface="Franklin Gothic Book" charset="0"/>
              </a:rPr>
              <a:t>Storage | </a:t>
            </a:r>
            <a:r>
              <a:rPr lang="en-US" sz="1200" b="0" i="0" baseline="0" dirty="0">
                <a:solidFill>
                  <a:srgbClr val="AB0000"/>
                </a:solidFill>
                <a:latin typeface="+mn-lt"/>
                <a:ea typeface="Franklin Gothic Book" charset="0"/>
                <a:cs typeface="Franklin Gothic Book" charset="0"/>
              </a:rPr>
              <a:t> </a:t>
            </a:r>
            <a:r>
              <a:rPr lang="en-US" sz="1200" b="0" i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Franklin Gothic Book" charset="0"/>
                <a:cs typeface="Franklin Gothic Book" charset="0"/>
              </a:rPr>
              <a:t>©2018 </a:t>
            </a:r>
            <a:r>
              <a:rPr lang="en-US" sz="1200" b="0" i="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Franklin Gothic Book" charset="0"/>
                <a:cs typeface="Franklin Gothic Book" charset="0"/>
              </a:rPr>
              <a:t>DataDirect Networks, Inc.</a:t>
            </a:r>
            <a:endParaRPr lang="en-US" sz="1600" b="0" i="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Franklin Gothic Book" charset="0"/>
              <a:cs typeface="Franklin Gothic Book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516" y="200798"/>
            <a:ext cx="1401684" cy="80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43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rgbClr val="34D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1044989" cy="48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516" y="200798"/>
            <a:ext cx="1401684" cy="80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02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Slide">
    <p:bg>
      <p:bgPr>
        <a:solidFill>
          <a:srgbClr val="34D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5"/>
          <p:cNvSpPr>
            <a:spLocks noGrp="1"/>
          </p:cNvSpPr>
          <p:nvPr>
            <p:ph type="body" sz="quarter" idx="14"/>
          </p:nvPr>
        </p:nvSpPr>
        <p:spPr bwMode="gray">
          <a:xfrm>
            <a:off x="1882217" y="4289115"/>
            <a:ext cx="8454299" cy="2928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800" b="0" baseline="0">
                <a:solidFill>
                  <a:schemeClr val="tx1"/>
                </a:solidFill>
                <a:latin typeface="Calibri Light" panose="020F0302020204030204" pitchFamily="34" charset="0"/>
                <a:cs typeface="Arial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877592" y="3659293"/>
            <a:ext cx="8458925" cy="543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solidFill>
                  <a:schemeClr val="tx1"/>
                </a:solidFill>
                <a:latin typeface="Calibri" panose="020F0502020204030204" pitchFamily="34" charset="0"/>
                <a:cs typeface="Arial"/>
              </a:defRPr>
            </a:lvl1pPr>
          </a:lstStyle>
          <a:p>
            <a:pPr lvl="0"/>
            <a:r>
              <a:rPr lang="en-US" dirty="0"/>
              <a:t>Thank You!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86" y="1639361"/>
            <a:ext cx="2301428" cy="132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565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Slide">
    <p:bg>
      <p:bgPr>
        <a:solidFill>
          <a:srgbClr val="34D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5"/>
          <p:cNvSpPr>
            <a:spLocks noGrp="1"/>
          </p:cNvSpPr>
          <p:nvPr>
            <p:ph type="body" sz="quarter" idx="14"/>
          </p:nvPr>
        </p:nvSpPr>
        <p:spPr bwMode="gray">
          <a:xfrm>
            <a:off x="1882217" y="4289115"/>
            <a:ext cx="8454299" cy="2928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800" b="0" baseline="0">
                <a:solidFill>
                  <a:schemeClr val="tx1"/>
                </a:solidFill>
                <a:latin typeface="Calibri Light" panose="020F0302020204030204" pitchFamily="34" charset="0"/>
                <a:cs typeface="Arial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877592" y="3659293"/>
            <a:ext cx="8458925" cy="543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solidFill>
                  <a:schemeClr val="tx1"/>
                </a:solidFill>
                <a:latin typeface="Calibri" panose="020F0502020204030204" pitchFamily="34" charset="0"/>
                <a:cs typeface="Arial"/>
              </a:defRPr>
            </a:lvl1pPr>
          </a:lstStyle>
          <a:p>
            <a:pPr lvl="0"/>
            <a:r>
              <a:rPr lang="en-US" dirty="0"/>
              <a:t>Thank You!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86" y="1639361"/>
            <a:ext cx="2301428" cy="13273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564" y="5432213"/>
            <a:ext cx="1378871" cy="94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6980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06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9" r:id="rId2"/>
    <p:sldLayoutId id="2147483650" r:id="rId3"/>
    <p:sldLayoutId id="2147483652" r:id="rId4"/>
    <p:sldLayoutId id="2147483655" r:id="rId5"/>
    <p:sldLayoutId id="2147483666" r:id="rId6"/>
    <p:sldLayoutId id="2147483667" r:id="rId7"/>
    <p:sldLayoutId id="2147483668" r:id="rId8"/>
    <p:sldLayoutId id="214748367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342900" marR="0" indent="-34290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A20101"/>
        </a:buClr>
        <a:buSzPct val="100000"/>
        <a:buFont typeface="Arial" panose="020B0604020202020204" pitchFamily="34" charset="0"/>
        <a:buChar char="►"/>
        <a:tabLst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512763" marR="0" indent="-169863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A20101"/>
        </a:buClr>
        <a:buSzPct val="100000"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87388" marR="0" indent="-174625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A20101"/>
        </a:buClr>
        <a:buSzPct val="100000"/>
        <a:buFont typeface="Courier New" panose="02070309020205020404" pitchFamily="49" charset="0"/>
        <a:buChar char="o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55663" marR="0" indent="-168275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A20101"/>
        </a:buClr>
        <a:buSzPct val="100000"/>
        <a:buFont typeface="Calibri Light" panose="020F0302020204030204" pitchFamily="34" charset="0"/>
        <a:buChar char="–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marR="0" indent="-174625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A20101"/>
        </a:buClr>
        <a:buSzPct val="100000"/>
        <a:buFont typeface="Calibri Light" panose="020F0302020204030204" pitchFamily="34" charset="0"/>
        <a:buChar char="»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review.whamcloud.com/62769" TargetMode="External"/><Relationship Id="rId13" Type="http://schemas.openxmlformats.org/officeDocument/2006/relationships/hyperlink" Target="https://review.whamcloud.com/63579" TargetMode="External"/><Relationship Id="rId18" Type="http://schemas.openxmlformats.org/officeDocument/2006/relationships/hyperlink" Target="https://review.whamcloud.com/63848" TargetMode="External"/><Relationship Id="rId3" Type="http://schemas.openxmlformats.org/officeDocument/2006/relationships/hyperlink" Target="https://review.whamcloud.com/62118" TargetMode="External"/><Relationship Id="rId7" Type="http://schemas.openxmlformats.org/officeDocument/2006/relationships/hyperlink" Target="https://review.whamcloud.com/62586" TargetMode="External"/><Relationship Id="rId12" Type="http://schemas.openxmlformats.org/officeDocument/2006/relationships/hyperlink" Target="https://review.whamcloud.com/63515" TargetMode="External"/><Relationship Id="rId17" Type="http://schemas.openxmlformats.org/officeDocument/2006/relationships/hyperlink" Target="https://review.whamcloud.com/63798" TargetMode="External"/><Relationship Id="rId2" Type="http://schemas.openxmlformats.org/officeDocument/2006/relationships/hyperlink" Target="https://jira.whamcloud.com/browse/LU-19469" TargetMode="External"/><Relationship Id="rId16" Type="http://schemas.openxmlformats.org/officeDocument/2006/relationships/hyperlink" Target="https://review.whamcloud.com/63769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review.whamcloud.com/62453" TargetMode="External"/><Relationship Id="rId11" Type="http://schemas.openxmlformats.org/officeDocument/2006/relationships/hyperlink" Target="https://review.whamcloud.com/63513" TargetMode="External"/><Relationship Id="rId5" Type="http://schemas.openxmlformats.org/officeDocument/2006/relationships/hyperlink" Target="https://review.whamcloud.com/61813" TargetMode="External"/><Relationship Id="rId15" Type="http://schemas.openxmlformats.org/officeDocument/2006/relationships/hyperlink" Target="https://review.whamcloud.com/63708" TargetMode="External"/><Relationship Id="rId10" Type="http://schemas.openxmlformats.org/officeDocument/2006/relationships/hyperlink" Target="https://review.whamcloud.com/62961" TargetMode="External"/><Relationship Id="rId19" Type="http://schemas.openxmlformats.org/officeDocument/2006/relationships/hyperlink" Target="https://review.whamcloud.com/62494" TargetMode="External"/><Relationship Id="rId4" Type="http://schemas.openxmlformats.org/officeDocument/2006/relationships/hyperlink" Target="https://review.whamcloud.com/62610" TargetMode="External"/><Relationship Id="rId9" Type="http://schemas.openxmlformats.org/officeDocument/2006/relationships/hyperlink" Target="https://review.whamcloud.com/62760" TargetMode="External"/><Relationship Id="rId14" Type="http://schemas.openxmlformats.org/officeDocument/2006/relationships/hyperlink" Target="https://review.whamcloud.com/63591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eview.whamcloud.com/c/fs/lustre-release/+/56788" TargetMode="External"/><Relationship Id="rId2" Type="http://schemas.openxmlformats.org/officeDocument/2006/relationships/hyperlink" Target="https://review.whamcloud.com/c/fs/lustre-release/+/55770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078029" y="3559902"/>
            <a:ext cx="10414535" cy="543419"/>
          </a:xfrm>
        </p:spPr>
        <p:txBody>
          <a:bodyPr lIns="91440" tIns="45720" rIns="91440" bIns="45720" anchor="ctr">
            <a:noAutofit/>
          </a:bodyPr>
          <a:lstStyle/>
          <a:p>
            <a:r>
              <a:rPr lang="en-US" sz="3000" dirty="0">
                <a:latin typeface="Open Sans"/>
                <a:ea typeface="游ゴシック"/>
              </a:rPr>
              <a:t>Hole aware Sparse Read Optimization</a:t>
            </a:r>
          </a:p>
        </p:txBody>
      </p:sp>
    </p:spTree>
    <p:extLst>
      <p:ext uri="{BB962C8B-B14F-4D97-AF65-F5344CB8AC3E}">
        <p14:creationId xmlns:p14="http://schemas.microsoft.com/office/powerpoint/2010/main" val="3005986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DADE73-2F05-E0C9-C4C9-2309BDFD8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zh-CN" dirty="0"/>
              <a:t>How CSRO and NSRO Work Together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125566-6F2E-96FD-5167-15818B0334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854242"/>
            <a:ext cx="10972800" cy="4776788"/>
          </a:xfrm>
        </p:spPr>
        <p:txBody>
          <a:bodyPr/>
          <a:lstStyle/>
          <a:p>
            <a:r>
              <a:rPr kumimoji="1" lang="en" altLang="zh-CN" dirty="0"/>
              <a:t>Complementary, Not Redundant.</a:t>
            </a:r>
          </a:p>
          <a:p>
            <a:r>
              <a:rPr kumimoji="1" lang="en" altLang="zh-CN" dirty="0"/>
              <a:t>Scenario A: Reading a cached hole (e.g., sequential read-ahead).</a:t>
            </a:r>
          </a:p>
          <a:p>
            <a:pPr lvl="1"/>
            <a:r>
              <a:rPr kumimoji="1" lang="en" altLang="zh-CN" dirty="0"/>
              <a:t>Path: CSRO Fast Path.</a:t>
            </a:r>
          </a:p>
          <a:p>
            <a:pPr lvl="1"/>
            <a:r>
              <a:rPr kumimoji="1" lang="en" altLang="zh-CN" dirty="0"/>
              <a:t>Network RPCs for full hole: 0.</a:t>
            </a:r>
          </a:p>
          <a:p>
            <a:pPr lvl="1"/>
            <a:r>
              <a:rPr kumimoji="1" lang="en" altLang="zh-CN" dirty="0"/>
              <a:t>Data Transferred for full hole: 0 bytes.</a:t>
            </a:r>
          </a:p>
          <a:p>
            <a:pPr lvl="1"/>
            <a:r>
              <a:rPr kumimoji="1" lang="en" altLang="zh-CN" dirty="0"/>
              <a:t>Good at very large holes.</a:t>
            </a:r>
          </a:p>
          <a:p>
            <a:r>
              <a:rPr kumimoji="1" lang="en" altLang="zh-CN" dirty="0"/>
              <a:t>Scenario B: First read of a large hole.</a:t>
            </a:r>
          </a:p>
          <a:p>
            <a:pPr lvl="1"/>
            <a:r>
              <a:rPr kumimoji="1" lang="en" altLang="zh-CN" dirty="0"/>
              <a:t>Path: Normal I/O path triggers NSRO.</a:t>
            </a:r>
          </a:p>
          <a:p>
            <a:pPr lvl="1"/>
            <a:r>
              <a:rPr kumimoji="1" lang="en" altLang="zh-CN" dirty="0"/>
              <a:t>Network RPCs: 1 (READ request + SPUT reply).</a:t>
            </a:r>
          </a:p>
          <a:p>
            <a:pPr lvl="1"/>
            <a:r>
              <a:rPr kumimoji="1" lang="en" altLang="zh-CN" dirty="0"/>
              <a:t>Data Transferred: Only non-hole data. Holes are filled locally by client </a:t>
            </a:r>
            <a:r>
              <a:rPr kumimoji="1" lang="en" altLang="zh-CN" dirty="0" err="1"/>
              <a:t>LNet</a:t>
            </a:r>
            <a:r>
              <a:rPr kumimoji="1" lang="en" altLang="zh-CN" dirty="0"/>
              <a:t>.</a:t>
            </a:r>
          </a:p>
          <a:p>
            <a:pPr lvl="1"/>
            <a:r>
              <a:rPr kumimoji="1" lang="en" altLang="zh-CN" dirty="0"/>
              <a:t>Good at high sparsity read (i.e. small holes below CSRO hole threshold but with high sparsity)</a:t>
            </a:r>
          </a:p>
          <a:p>
            <a:r>
              <a:rPr kumimoji="1" lang="en" altLang="zh-CN" dirty="0"/>
              <a:t>Scenario C: Reading a small, </a:t>
            </a:r>
            <a:r>
              <a:rPr kumimoji="1" lang="en" altLang="zh-CN" dirty="0" err="1"/>
              <a:t>uncached</a:t>
            </a:r>
            <a:r>
              <a:rPr kumimoji="1" lang="en" altLang="zh-CN" dirty="0"/>
              <a:t> hole (below NSRO threshold).</a:t>
            </a:r>
          </a:p>
          <a:p>
            <a:pPr lvl="1"/>
            <a:r>
              <a:rPr kumimoji="1" lang="en" altLang="zh-CN" dirty="0"/>
              <a:t>Path: Fall back to legacy read.</a:t>
            </a:r>
          </a:p>
          <a:p>
            <a:pPr lvl="1"/>
            <a:r>
              <a:rPr kumimoji="1" lang="en" altLang="zh-CN" dirty="0"/>
              <a:t>Network RPCs: 1.</a:t>
            </a:r>
          </a:p>
          <a:p>
            <a:pPr lvl="1"/>
            <a:r>
              <a:rPr kumimoji="1" lang="en" altLang="zh-CN" dirty="0"/>
              <a:t>Data Transferred: Full payload (including zeros). This is the pessimistic case, but management policies (thresholds) minimize its occurrence.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4660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126EA2-25AB-AF72-9F3E-A5C4C9BC1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zh-CN" dirty="0"/>
              <a:t>Comparison with Related Work (NFSv4.2)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00F8896-AEA6-CC9B-67DC-87FBDC8CE6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1067201"/>
            <a:ext cx="10972800" cy="3236422"/>
          </a:xfrm>
        </p:spPr>
        <p:txBody>
          <a:bodyPr/>
          <a:lstStyle/>
          <a:p>
            <a:r>
              <a:rPr kumimoji="1" lang="en" altLang="zh-CN" dirty="0"/>
              <a:t>Feature NFSv4.2 READ_PLUS This Work (Lustre CSRO+NSRO)</a:t>
            </a:r>
          </a:p>
          <a:p>
            <a:r>
              <a:rPr kumimoji="1" lang="en" altLang="zh-CN" dirty="0"/>
              <a:t>Consistency Weak (close-to-open) Strong (byte-range DLM locks)</a:t>
            </a:r>
          </a:p>
          <a:p>
            <a:r>
              <a:rPr kumimoji="1" lang="en" altLang="zh-CN" dirty="0"/>
              <a:t>Hole Caching No. Every hole read requires a server RPC. Yes. Client caches holes for zero-RPC reads.</a:t>
            </a:r>
          </a:p>
          <a:p>
            <a:r>
              <a:rPr kumimoji="1" lang="en" altLang="zh-CN" dirty="0"/>
              <a:t>RPC Avoidance Impossible by design. Yes, for cached holes.</a:t>
            </a:r>
          </a:p>
          <a:p>
            <a:r>
              <a:rPr kumimoji="1" lang="en" altLang="zh-CN" dirty="0"/>
              <a:t>Network Opt. Returns hole metadata, not data. Good. Returns a bitmap, remaps transfer. Excellent. Can handle multiple holes in one I/O.</a:t>
            </a:r>
          </a:p>
          <a:p>
            <a:r>
              <a:rPr kumimoji="1" lang="en" altLang="zh-CN" dirty="0"/>
              <a:t>Primary Benefit Saves bandwidth. Saves bandwidth AND reduces latency.</a:t>
            </a:r>
          </a:p>
          <a:p>
            <a:r>
              <a:rPr kumimoji="1" lang="en" altLang="zh-CN" dirty="0"/>
              <a:t>Positioning: This work provides a lower-latency, strongly consistent solution, making it ideal for high-performance, multi-writer environments like HPC.</a:t>
            </a:r>
            <a:endParaRPr kumimoji="1" lang="zh-CN" altLang="en-US" dirty="0"/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A551B81-9622-09A0-AB70-8B032EAFCA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885609"/>
              </p:ext>
            </p:extLst>
          </p:nvPr>
        </p:nvGraphicFramePr>
        <p:xfrm>
          <a:off x="923636" y="4516582"/>
          <a:ext cx="8128000" cy="184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26146">
                  <a:extLst>
                    <a:ext uri="{9D8B030D-6E8A-4147-A177-3AD203B41FA5}">
                      <a16:colId xmlns:a16="http://schemas.microsoft.com/office/drawing/2014/main" val="2892475014"/>
                    </a:ext>
                  </a:extLst>
                </a:gridCol>
                <a:gridCol w="1537854">
                  <a:extLst>
                    <a:ext uri="{9D8B030D-6E8A-4147-A177-3AD203B41FA5}">
                      <a16:colId xmlns:a16="http://schemas.microsoft.com/office/drawing/2014/main" val="298413933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3907816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0010469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zh-CN" dirty="0"/>
                        <a:t>Feature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BeeGFS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NFS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Lustre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569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Consistency model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Week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Week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Strong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179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Hole Caching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No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No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Yes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207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Network Traffic Reduce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No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Medium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High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525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RPC Avoidance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No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No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Yes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0650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5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FF0859-9D96-679A-383C-70C5C9AC1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932"/>
            <a:ext cx="10972800" cy="489117"/>
          </a:xfrm>
        </p:spPr>
        <p:txBody>
          <a:bodyPr/>
          <a:lstStyle/>
          <a:p>
            <a:r>
              <a:rPr kumimoji="1" lang="en-US" altLang="zh-CN" dirty="0"/>
              <a:t>Patch Status: CNSRO LU-19469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4AB50CE-EA36-01B3-C03A-1AF832C9F8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530049"/>
            <a:ext cx="10972800" cy="5504355"/>
          </a:xfrm>
        </p:spPr>
        <p:txBody>
          <a:bodyPr/>
          <a:lstStyle/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osc</a:t>
            </a:r>
            <a:r>
              <a:rPr lang="en" altLang="zh-CN" dirty="0"/>
              <a:t>: add tunable for size threshold to cache hole</a:t>
            </a:r>
            <a:r>
              <a:rPr lang="zh-CN" altLang="en-US" dirty="0"/>
              <a:t> </a:t>
            </a:r>
            <a:r>
              <a:rPr lang="en" altLang="zh-CN" dirty="0">
                <a:hlinkClick r:id="rId3"/>
              </a:rPr>
              <a:t>https://review.whamcloud.com/62118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osc</a:t>
            </a:r>
            <a:r>
              <a:rPr lang="en" altLang="zh-CN" dirty="0"/>
              <a:t>: add hole detect policy tunable</a:t>
            </a:r>
            <a:r>
              <a:rPr lang="zh-CN" altLang="en-US" dirty="0"/>
              <a:t> </a:t>
            </a:r>
            <a:r>
              <a:rPr lang="en" altLang="zh-CN" dirty="0">
                <a:hlinkClick r:id="rId4"/>
              </a:rPr>
              <a:t>https://review.whamcloud.com/62610</a:t>
            </a:r>
            <a:endParaRPr lang="en" altLang="zh-CN" dirty="0">
              <a:hlinkClick r:id="rId2" tooltip="Client-side Hole-Aware Read Optimization"/>
            </a:endParaRPr>
          </a:p>
          <a:p>
            <a:pPr lvl="1"/>
            <a:r>
              <a:rPr lang="en" altLang="zh-CN" dirty="0">
                <a:hlinkClick r:id="rId2" tooltip="Client-side Hole-Aware Read Optimization"/>
              </a:rPr>
              <a:t>LU-19469</a:t>
            </a:r>
            <a:r>
              <a:rPr lang="en" altLang="zh-CN" dirty="0"/>
              <a:t> </a:t>
            </a:r>
            <a:r>
              <a:rPr lang="en" altLang="zh-CN" dirty="0" err="1"/>
              <a:t>llite</a:t>
            </a:r>
            <a:r>
              <a:rPr lang="en" altLang="zh-CN" dirty="0"/>
              <a:t>: hole-aware read optimization for truncate extend </a:t>
            </a:r>
            <a:r>
              <a:rPr lang="en" altLang="zh-CN" dirty="0">
                <a:hlinkClick r:id="rId5"/>
              </a:rPr>
              <a:t>https://review.whamcloud.com/61813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ldlm</a:t>
            </a:r>
            <a:r>
              <a:rPr lang="en" altLang="zh-CN" dirty="0"/>
              <a:t>: read extent lock req can detect and return holes</a:t>
            </a:r>
            <a:r>
              <a:rPr lang="zh-CN" altLang="en-US" dirty="0"/>
              <a:t> </a:t>
            </a:r>
            <a:r>
              <a:rPr lang="en" altLang="zh-CN" dirty="0">
                <a:hlinkClick r:id="rId6"/>
              </a:rPr>
              <a:t>https://review.whamcloud.com/62453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ldlm</a:t>
            </a:r>
            <a:r>
              <a:rPr lang="en" altLang="zh-CN" dirty="0"/>
              <a:t>: read extent lock req can detect and return holes </a:t>
            </a:r>
            <a:r>
              <a:rPr lang="en" altLang="zh-CN" dirty="0">
                <a:hlinkClick r:id="rId6"/>
              </a:rPr>
              <a:t>https://review.whamcloud.com/62453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osc</a:t>
            </a:r>
            <a:r>
              <a:rPr lang="en" altLang="zh-CN" dirty="0"/>
              <a:t>: detect holes in read RPCs </a:t>
            </a:r>
            <a:r>
              <a:rPr lang="en" altLang="zh-CN" dirty="0">
                <a:hlinkClick r:id="rId7"/>
              </a:rPr>
              <a:t>https://review.whamcloud.com/62586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osc</a:t>
            </a:r>
            <a:r>
              <a:rPr lang="en" altLang="zh-CN" dirty="0"/>
              <a:t>: add client-side hole caching for hole punch </a:t>
            </a:r>
            <a:r>
              <a:rPr lang="en" altLang="zh-CN" dirty="0">
                <a:hlinkClick r:id="rId8"/>
              </a:rPr>
              <a:t>https://review.whamcloud.com/62769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utils: add </a:t>
            </a:r>
            <a:r>
              <a:rPr lang="en" altLang="zh-CN" dirty="0" err="1"/>
              <a:t>lfs</a:t>
            </a:r>
            <a:r>
              <a:rPr lang="en" altLang="zh-CN" dirty="0"/>
              <a:t> commands for hole caching </a:t>
            </a:r>
            <a:r>
              <a:rPr lang="en" altLang="zh-CN" dirty="0">
                <a:hlinkClick r:id="rId9"/>
              </a:rPr>
              <a:t>https://review.whamcloud.com/62760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osc</a:t>
            </a:r>
            <a:r>
              <a:rPr lang="en" altLang="zh-CN" dirty="0"/>
              <a:t>: add </a:t>
            </a:r>
            <a:r>
              <a:rPr lang="en" altLang="zh-CN" dirty="0" err="1"/>
              <a:t>lfs</a:t>
            </a:r>
            <a:r>
              <a:rPr lang="en" altLang="zh-CN" dirty="0"/>
              <a:t> hole command to purge caching holes </a:t>
            </a:r>
            <a:r>
              <a:rPr lang="en" altLang="zh-CN" dirty="0">
                <a:hlinkClick r:id="rId10"/>
              </a:rPr>
              <a:t>https://review.whamcloud.com/62961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llite</a:t>
            </a:r>
            <a:r>
              <a:rPr lang="en" altLang="zh-CN" dirty="0"/>
              <a:t>: </a:t>
            </a:r>
            <a:r>
              <a:rPr lang="en" altLang="zh-CN" dirty="0" err="1"/>
              <a:t>lfs</a:t>
            </a:r>
            <a:r>
              <a:rPr lang="en" altLang="zh-CN" dirty="0"/>
              <a:t> command to detect/populate hole cache </a:t>
            </a:r>
            <a:r>
              <a:rPr lang="en" altLang="zh-CN" dirty="0">
                <a:hlinkClick r:id="rId11"/>
              </a:rPr>
              <a:t>https://review.whamcloud.com/63513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llite</a:t>
            </a:r>
            <a:r>
              <a:rPr lang="en" altLang="zh-CN" dirty="0"/>
              <a:t>: add hole page stats for read and readahead </a:t>
            </a:r>
            <a:r>
              <a:rPr lang="en" altLang="zh-CN" dirty="0">
                <a:hlinkClick r:id="rId12"/>
              </a:rPr>
              <a:t>https://review.whamcloud.com/63515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osc</a:t>
            </a:r>
            <a:r>
              <a:rPr lang="en" altLang="zh-CN" dirty="0"/>
              <a:t>: prune hole caching for lock BAST with read mode </a:t>
            </a:r>
            <a:r>
              <a:rPr lang="en" altLang="zh-CN" dirty="0">
                <a:hlinkClick r:id="rId13"/>
              </a:rPr>
              <a:t>https://review.whamcloud.com/63579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llite</a:t>
            </a:r>
            <a:r>
              <a:rPr lang="en" altLang="zh-CN" dirty="0"/>
              <a:t>: add hole read optimization for random read </a:t>
            </a:r>
            <a:r>
              <a:rPr lang="en" altLang="zh-CN" dirty="0">
                <a:hlinkClick r:id="rId14"/>
              </a:rPr>
              <a:t>https://review.whamcloud.com/63591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ofd</a:t>
            </a:r>
            <a:r>
              <a:rPr lang="en" altLang="zh-CN" dirty="0"/>
              <a:t>: server-side hole ahead for sequential readahead </a:t>
            </a:r>
            <a:r>
              <a:rPr lang="en" altLang="zh-CN" dirty="0">
                <a:hlinkClick r:id="rId15"/>
              </a:rPr>
              <a:t>https://review.whamcloud.com/63708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osc</a:t>
            </a:r>
            <a:r>
              <a:rPr lang="en" altLang="zh-CN" dirty="0"/>
              <a:t>: pass </a:t>
            </a:r>
            <a:r>
              <a:rPr lang="en" altLang="zh-CN" dirty="0" err="1"/>
              <a:t>lu_env</a:t>
            </a:r>
            <a:r>
              <a:rPr lang="en" altLang="zh-CN" dirty="0"/>
              <a:t> to </a:t>
            </a:r>
            <a:r>
              <a:rPr lang="en" altLang="zh-CN" dirty="0" err="1"/>
              <a:t>osc_enqueue_upcall_f</a:t>
            </a:r>
            <a:r>
              <a:rPr lang="en" altLang="zh-CN" dirty="0"/>
              <a:t> </a:t>
            </a:r>
            <a:r>
              <a:rPr lang="en" altLang="zh-CN" dirty="0">
                <a:hlinkClick r:id="rId16"/>
              </a:rPr>
              <a:t>https://review.whamcloud.com/63769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osc</a:t>
            </a:r>
            <a:r>
              <a:rPr lang="en" altLang="zh-CN" dirty="0"/>
              <a:t>: add auto LRU shrink for client-side hole caching </a:t>
            </a:r>
            <a:r>
              <a:rPr lang="en" altLang="zh-CN" dirty="0">
                <a:hlinkClick r:id="rId17"/>
              </a:rPr>
              <a:t>https://review.whamcloud.com/63798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</a:t>
            </a:r>
            <a:r>
              <a:rPr lang="en" altLang="zh-CN" dirty="0" err="1"/>
              <a:t>llite</a:t>
            </a:r>
            <a:r>
              <a:rPr lang="en" altLang="zh-CN" dirty="0"/>
              <a:t>: add hole pages into client LRU cache list </a:t>
            </a:r>
            <a:r>
              <a:rPr lang="en" altLang="zh-CN" dirty="0">
                <a:hlinkClick r:id="rId18"/>
              </a:rPr>
              <a:t>https://review.whamcloud.com/63848</a:t>
            </a:r>
            <a:endParaRPr lang="en" altLang="zh-CN" dirty="0"/>
          </a:p>
          <a:p>
            <a:pPr lvl="1"/>
            <a:r>
              <a:rPr lang="en" altLang="zh-CN" dirty="0">
                <a:hlinkClick r:id="rId2"/>
              </a:rPr>
              <a:t>LU-19469</a:t>
            </a:r>
            <a:r>
              <a:rPr lang="en" altLang="zh-CN" dirty="0"/>
              <a:t> utils: tool to create or analyze a sparse file </a:t>
            </a:r>
            <a:r>
              <a:rPr lang="en" altLang="zh-CN" dirty="0">
                <a:hlinkClick r:id="rId19"/>
              </a:rPr>
              <a:t>https://review.whamcloud.com/62494</a:t>
            </a:r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lang="en" altLang="zh-CN" dirty="0"/>
          </a:p>
          <a:p>
            <a:pPr lvl="1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705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75D0F5-B90F-BC30-7E36-6B7DD10B4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Conclusion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DA35DB5-5BF6-B949-6764-718490FFB1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" altLang="zh-CN" dirty="0"/>
              <a:t>This work presents a holistic solution to the sparse file read problem in distributed file systems, specifically implemented for Lustre.</a:t>
            </a:r>
          </a:p>
          <a:p>
            <a:r>
              <a:rPr kumimoji="1" lang="en" altLang="zh-CN" dirty="0"/>
              <a:t>Key Contributions:</a:t>
            </a:r>
          </a:p>
          <a:p>
            <a:pPr lvl="1"/>
            <a:r>
              <a:rPr kumimoji="1" lang="en" altLang="zh-CN" dirty="0"/>
              <a:t>CSRO: A client-side hole caching mechanism that enables local zero-filling, eliminating RPCs and shortening the I/O path.</a:t>
            </a:r>
            <a:r>
              <a:rPr kumimoji="1" lang="zh-CN" altLang="en-US" dirty="0"/>
              <a:t> （</a:t>
            </a:r>
            <a:r>
              <a:rPr kumimoji="1" lang="en-US" altLang="zh-CN" dirty="0"/>
              <a:t>LU-19469)</a:t>
            </a:r>
            <a:endParaRPr kumimoji="1" lang="en" altLang="zh-CN" dirty="0"/>
          </a:p>
          <a:p>
            <a:pPr lvl="1"/>
            <a:r>
              <a:rPr kumimoji="1" lang="en" altLang="zh-CN" dirty="0"/>
              <a:t> NSRO: A network-layer optimization using an extended SPUT protocol to skip zero-page transmission, saving bandwidth. (LU-16879)</a:t>
            </a:r>
          </a:p>
          <a:p>
            <a:pPr lvl="1"/>
            <a:r>
              <a:rPr kumimoji="1" lang="en" altLang="zh-CN" dirty="0"/>
              <a:t>A practical design integrating with production infrastructure (DLM, </a:t>
            </a:r>
            <a:r>
              <a:rPr kumimoji="1" lang="en" altLang="zh-CN" dirty="0" err="1"/>
              <a:t>LNet</a:t>
            </a:r>
            <a:r>
              <a:rPr kumimoji="1" lang="en" altLang="zh-CN" dirty="0"/>
              <a:t>), offering tunable policies and strong consistency.</a:t>
            </a:r>
          </a:p>
          <a:p>
            <a:pPr lvl="1"/>
            <a:r>
              <a:rPr kumimoji="1" lang="en" altLang="zh-CN" dirty="0"/>
              <a:t>Impact: Delivers dramatic performance gains for critical sparse file workloads in HPC and cloud virtualization.</a:t>
            </a:r>
          </a:p>
          <a:p>
            <a:r>
              <a:rPr kumimoji="1" lang="en-US" altLang="zh-CN" dirty="0"/>
              <a:t>Performance gains (initial simple testing): </a:t>
            </a:r>
          </a:p>
          <a:p>
            <a:pPr lvl="1"/>
            <a:r>
              <a:rPr kumimoji="1" lang="en-US" altLang="zh-CN" dirty="0"/>
              <a:t>Truncate &amp; read holes: CSRO 50% improvement;</a:t>
            </a:r>
          </a:p>
          <a:p>
            <a:pPr lvl="1"/>
            <a:r>
              <a:rPr kumimoji="1" lang="en-US" altLang="zh-CN" dirty="0"/>
              <a:t>Full  hole read: (two VMs)</a:t>
            </a:r>
          </a:p>
          <a:p>
            <a:pPr lvl="2"/>
            <a:r>
              <a:rPr kumimoji="1" lang="en-US" altLang="zh-CN" dirty="0" err="1"/>
              <a:t>Socklnd</a:t>
            </a:r>
            <a:r>
              <a:rPr kumimoji="1" lang="en-US" altLang="zh-CN" dirty="0"/>
              <a:t> TCP/IP protocol</a:t>
            </a:r>
          </a:p>
          <a:p>
            <a:pPr lvl="2"/>
            <a:r>
              <a:rPr kumimoji="1" lang="en-US" altLang="zh-CN" dirty="0"/>
              <a:t>NSRO disabled: 67.2 MB/s </a:t>
            </a:r>
          </a:p>
          <a:p>
            <a:pPr lvl="2"/>
            <a:r>
              <a:rPr kumimoji="1" lang="en-US" altLang="zh-CN" dirty="0"/>
              <a:t>NSRO enabled: 1.4 GB/s (almost memory speed - memory copy)</a:t>
            </a:r>
          </a:p>
        </p:txBody>
      </p:sp>
    </p:spTree>
    <p:extLst>
      <p:ext uri="{BB962C8B-B14F-4D97-AF65-F5344CB8AC3E}">
        <p14:creationId xmlns:p14="http://schemas.microsoft.com/office/powerpoint/2010/main" val="3095288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0E2C002-46BE-1840-BEF1-8C01723C33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23AA004-61B7-4E41-8D69-EC2F6042CE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436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754B46-057B-F048-C7E9-9BDB2D2CF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Problem &amp; Motivation</a:t>
            </a:r>
            <a:endParaRPr kumimoji="1" lang="zh-CN" altLang="en-US" dirty="0"/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2E0739D7-1CEF-1D34-DFE2-5E740C0EB1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" altLang="zh-CN" dirty="0"/>
              <a:t>Sparse Files are Everywhere: Virtual Machine disk images (QCOW2, VDI), HPC checkpoint files, database snapshots, and scientific datasets.</a:t>
            </a:r>
          </a:p>
          <a:p>
            <a:r>
              <a:rPr kumimoji="1" lang="en" altLang="zh-CN" dirty="0"/>
              <a:t>The "Hole" Problem:</a:t>
            </a:r>
          </a:p>
          <a:p>
            <a:pPr lvl="1"/>
            <a:r>
              <a:rPr kumimoji="1" lang="en" altLang="zh-CN" dirty="0"/>
              <a:t>Hole: A logical file region with no physical storage allocated. Content is defined as all zeros.</a:t>
            </a:r>
          </a:p>
          <a:p>
            <a:pPr lvl="1"/>
            <a:r>
              <a:rPr kumimoji="1" lang="en" altLang="zh-CN" dirty="0"/>
              <a:t>In a Local File System (e.g., ext4, XFS): Reading a hole is cheap. The OS fills the buffer with zeros locally, with no disk I/O.</a:t>
            </a:r>
          </a:p>
          <a:p>
            <a:r>
              <a:rPr kumimoji="1" lang="en" altLang="zh-CN" dirty="0"/>
              <a:t>In a Networked/Distributed File System (e.g., Lustre, </a:t>
            </a:r>
            <a:r>
              <a:rPr kumimoji="1" lang="en" altLang="zh-CN" dirty="0" err="1"/>
              <a:t>CephFS</a:t>
            </a:r>
            <a:r>
              <a:rPr kumimoji="1" lang="en" altLang="zh-CN" dirty="0"/>
              <a:t>): The client is unaware of holes. It sends a full READ RPC for the entire range.</a:t>
            </a:r>
          </a:p>
          <a:p>
            <a:r>
              <a:rPr kumimoji="1" lang="en" altLang="zh-CN" dirty="0"/>
              <a:t>Consequences of the Naive Approach:</a:t>
            </a:r>
          </a:p>
          <a:p>
            <a:pPr lvl="1"/>
            <a:r>
              <a:rPr kumimoji="1" lang="en" altLang="zh-CN" dirty="0"/>
              <a:t> Wasteful Network Transfer: The server generates and sends zero-filled pages over the network.</a:t>
            </a:r>
          </a:p>
          <a:p>
            <a:pPr lvl="1"/>
            <a:r>
              <a:rPr kumimoji="1" lang="en" altLang="zh-CN" dirty="0"/>
              <a:t>Unnecessary RPC Overhead: Every hole read incurs a full network round-trip.</a:t>
            </a:r>
          </a:p>
          <a:p>
            <a:pPr lvl="1"/>
            <a:r>
              <a:rPr kumimoji="1" lang="en" altLang="zh-CN" dirty="0"/>
              <a:t>Increased Server Load: Servers waste CPU cycles generating zeros and accessing metadata for non-existent data.</a:t>
            </a:r>
          </a:p>
          <a:p>
            <a:pPr lvl="1"/>
            <a:r>
              <a:rPr kumimoji="1" lang="en" altLang="zh-CN" dirty="0"/>
              <a:t>High Read Latency: Application read time is inflated by this redundant work, especially bad for VM boot and HPC restart times.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9283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953C9C-360C-93F0-04F6-3CD0DB2AE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zh-CN" dirty="0"/>
              <a:t>Background: Sparse File Workloads in Detail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B5650B3-C181-F09F-24E7-F0859E8F3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" altLang="zh-CN" dirty="0"/>
              <a:t> Why is this a Pressing Issue? Sparse files are central to key workloads.</a:t>
            </a:r>
          </a:p>
          <a:p>
            <a:endParaRPr kumimoji="1" lang="en" altLang="zh-CN" dirty="0"/>
          </a:p>
          <a:p>
            <a:r>
              <a:rPr kumimoji="1" lang="en" altLang="zh-CN" dirty="0"/>
              <a:t>High-Performance Computing (HPC) Checkpoint/Restart:</a:t>
            </a:r>
          </a:p>
          <a:p>
            <a:pPr lvl="1"/>
            <a:r>
              <a:rPr kumimoji="1" lang="en" altLang="zh-CN" dirty="0"/>
              <a:t>Pattern: Long-running simulations periodically save state to sparse checkpoint files. Restarting requires reading the entire file.</a:t>
            </a:r>
          </a:p>
          <a:p>
            <a:pPr lvl="1"/>
            <a:r>
              <a:rPr kumimoji="1" lang="en" altLang="zh-CN" dirty="0"/>
              <a:t>Impact: A 100GB checkpoint with 10GB of real data forces 90GB of useless network traffic, drastically slowing job recovery.</a:t>
            </a:r>
          </a:p>
          <a:p>
            <a:endParaRPr kumimoji="1" lang="en" altLang="zh-CN" dirty="0"/>
          </a:p>
          <a:p>
            <a:r>
              <a:rPr kumimoji="1" lang="en" altLang="zh-CN" dirty="0"/>
              <a:t>Virtual Machine Operations:</a:t>
            </a:r>
          </a:p>
          <a:p>
            <a:pPr lvl="1"/>
            <a:r>
              <a:rPr kumimoji="1" lang="en" altLang="zh-CN" dirty="0"/>
              <a:t>Pattern: Booting a VM reads its sparse disk image (e.g., a 100GB VDI with only ~2GB of OS data). Initial reads hit vast unallocated regions.</a:t>
            </a:r>
          </a:p>
          <a:p>
            <a:pPr lvl="1"/>
            <a:r>
              <a:rPr kumimoji="1" lang="en" altLang="zh-CN" dirty="0"/>
              <a:t>Impact: Directly increases VM startup latency, a critical metric for cloud user experience. Also affects snapshot/clone operations.</a:t>
            </a:r>
          </a:p>
          <a:p>
            <a:r>
              <a:rPr kumimoji="1" lang="en" altLang="zh-CN" dirty="0"/>
              <a:t>Common Trait: These workloads involve reading large logical files where the majority of the requested range may be empty (high sparsity).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8707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47E0F0-619A-A157-1CF1-FEE3A4245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zh-CN" dirty="0"/>
              <a:t>Research Gap &amp; Goal of This Work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A50EF80-66F2-CFB1-A22F-66D044A24A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" altLang="zh-CN" dirty="0"/>
              <a:t>State of the Art (NFSv4.2): Introduced READ_PLUS operation. Server can reply with NFS4ERR_HOLE and metadata, telling the client to fill locally.</a:t>
            </a:r>
          </a:p>
          <a:p>
            <a:endParaRPr kumimoji="1" lang="en" altLang="zh-CN" dirty="0"/>
          </a:p>
          <a:p>
            <a:r>
              <a:rPr kumimoji="1" lang="en" altLang="zh-CN" dirty="0"/>
              <a:t>Limitation: Still requires one RPC per hole read. Good for bandwidth, but not for latency. Uses a weak consistency model.</a:t>
            </a:r>
          </a:p>
          <a:p>
            <a:endParaRPr kumimoji="1" lang="en" altLang="zh-CN" dirty="0"/>
          </a:p>
          <a:p>
            <a:r>
              <a:rPr kumimoji="1" lang="en" altLang="zh-CN" dirty="0"/>
              <a:t>Goal of our work: Design a transparent optimization for the Lustre parallel file system that:</a:t>
            </a:r>
          </a:p>
          <a:p>
            <a:pPr lvl="1"/>
            <a:r>
              <a:rPr kumimoji="1" lang="en" altLang="zh-CN" dirty="0"/>
              <a:t> Completely avoids RPCs for reading known holes (zero latency).</a:t>
            </a:r>
          </a:p>
          <a:p>
            <a:pPr lvl="1"/>
            <a:r>
              <a:rPr kumimoji="1" lang="en" altLang="zh-CN" dirty="0"/>
              <a:t> Eliminates zero-page transmission for unknown holes (save bandwidth).</a:t>
            </a:r>
          </a:p>
          <a:p>
            <a:pPr lvl="1"/>
            <a:r>
              <a:rPr kumimoji="1" lang="en" altLang="zh-CN" dirty="0"/>
              <a:t>Maintains strong consistency across multiple clients and writers.</a:t>
            </a:r>
          </a:p>
          <a:p>
            <a:pPr lvl="1"/>
            <a:r>
              <a:rPr kumimoji="1" lang="en" altLang="zh-CN" dirty="0"/>
              <a:t>Requires no changes to user applications.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1211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25CE9C-423A-5F91-0E64-5FBEB6147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zh-CN" dirty="0"/>
              <a:t>High-Level Solution: Two Complementary Optimizations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778168A-C289-DF91-402B-F36AC27FE4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" altLang="zh-CN" dirty="0"/>
              <a:t> Two-Layer, Orthogonal Approach:</a:t>
            </a:r>
          </a:p>
          <a:p>
            <a:pPr lvl="1"/>
            <a:r>
              <a:rPr kumimoji="1" lang="en" altLang="zh-CN" dirty="0"/>
              <a:t>Layer 1: Client-Side Read Optimization (CSRO)</a:t>
            </a:r>
          </a:p>
          <a:p>
            <a:pPr lvl="2"/>
            <a:r>
              <a:rPr kumimoji="1" lang="en" altLang="zh-CN" dirty="0"/>
              <a:t>Idea: Cache knowledge of hole extents on the client.</a:t>
            </a:r>
          </a:p>
          <a:p>
            <a:pPr lvl="2"/>
            <a:r>
              <a:rPr kumimoji="1" lang="en" altLang="zh-CN" dirty="0"/>
              <a:t>Consistency: protect by extent DLM locks</a:t>
            </a:r>
          </a:p>
          <a:p>
            <a:pPr lvl="2"/>
            <a:r>
              <a:rPr kumimoji="1" lang="en" altLang="zh-CN" dirty="0"/>
              <a:t>Lifecycle: associated with DLM lock lifecycle</a:t>
            </a:r>
          </a:p>
          <a:p>
            <a:pPr lvl="2"/>
            <a:r>
              <a:rPr kumimoji="1" lang="en" altLang="zh-CN" dirty="0"/>
              <a:t>Benefit: For cached holes, serve reads by zeroing memory locally. RPC count → 0.</a:t>
            </a:r>
          </a:p>
          <a:p>
            <a:pPr lvl="1"/>
            <a:r>
              <a:rPr kumimoji="1" lang="en" altLang="zh-CN" dirty="0"/>
              <a:t>Layer 2: Network-layer Sparse Read Optimization (NSRO)</a:t>
            </a:r>
          </a:p>
          <a:p>
            <a:pPr lvl="2"/>
            <a:r>
              <a:rPr kumimoji="1" lang="en" altLang="zh-CN" dirty="0"/>
              <a:t>idea: When a READ RPC must happen, don't send the zero bytes over the wire.</a:t>
            </a:r>
          </a:p>
          <a:p>
            <a:pPr lvl="2"/>
            <a:r>
              <a:rPr kumimoji="1" lang="en" altLang="zh-CN" dirty="0"/>
              <a:t>Benefit: Dramatically reduces network payload. Bandwidth waste → 0.</a:t>
            </a:r>
          </a:p>
          <a:p>
            <a:endParaRPr kumimoji="1" lang="en" altLang="zh-CN" dirty="0"/>
          </a:p>
          <a:p>
            <a:r>
              <a:rPr kumimoji="1" lang="en" altLang="zh-CN" dirty="0"/>
              <a:t>Key Insight: CSRO is the "fast path" for known holes. NSRO is the "optimized path" for first reads or </a:t>
            </a:r>
            <a:r>
              <a:rPr kumimoji="1" lang="en" altLang="zh-CN" dirty="0" err="1"/>
              <a:t>uncached</a:t>
            </a:r>
            <a:r>
              <a:rPr kumimoji="1" lang="en" altLang="zh-CN" dirty="0"/>
              <a:t> holes. Together, they cover all cases.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759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C9245B-66D5-6974-76AC-F711DAF8E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zh-CN" dirty="0"/>
              <a:t>Design Deep Dive: Client-Side Hole Caching (CSRO)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4338481-9AE8-DAA3-8008-E55F7EA03A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" altLang="zh-CN" dirty="0"/>
              <a:t>Core Mechanism: Cache hole extent information on the client under the protection of Lustre's Distributed Lock Manager (DLM) extent locks.</a:t>
            </a:r>
          </a:p>
          <a:p>
            <a:endParaRPr kumimoji="1" lang="en" altLang="zh-CN" dirty="0"/>
          </a:p>
          <a:p>
            <a:r>
              <a:rPr kumimoji="1" lang="en" altLang="zh-CN" dirty="0"/>
              <a:t>How it Works:</a:t>
            </a:r>
          </a:p>
          <a:p>
            <a:pPr lvl="1"/>
            <a:r>
              <a:rPr kumimoji="1" lang="en" altLang="zh-CN" dirty="0"/>
              <a:t>Hole Discovery: Holes are detected either by the client (during truncate, punch hole) or by the server (during lock grant or a read RPC).</a:t>
            </a:r>
          </a:p>
          <a:p>
            <a:pPr lvl="1"/>
            <a:r>
              <a:rPr kumimoji="1" lang="en" altLang="zh-CN" dirty="0"/>
              <a:t>Caching: Valid hole extents (start, end) are inserted into a per-object Red-Black Tree on the client's Object Storage Client (OSC) layer. Each is "covered" by a DLM lock.</a:t>
            </a:r>
          </a:p>
          <a:p>
            <a:pPr lvl="1"/>
            <a:r>
              <a:rPr kumimoji="1" lang="en" altLang="zh-CN" dirty="0"/>
              <a:t>Fast Path Read: On a read request, the LLITE (top) layer checks the cache. On a hit, it:</a:t>
            </a:r>
          </a:p>
          <a:p>
            <a:pPr lvl="2"/>
            <a:r>
              <a:rPr kumimoji="1" lang="en" altLang="zh-CN" dirty="0"/>
              <a:t>Directly zero-fills the user's page buffer.</a:t>
            </a:r>
          </a:p>
          <a:p>
            <a:pPr lvl="2"/>
            <a:r>
              <a:rPr kumimoji="1" lang="en" altLang="zh-CN" dirty="0"/>
              <a:t>Marks pages as up-to-date.</a:t>
            </a:r>
          </a:p>
          <a:p>
            <a:pPr lvl="2"/>
            <a:r>
              <a:rPr kumimoji="1" lang="en" altLang="zh-CN" dirty="0"/>
              <a:t>Returns immediately, bypassing the entire lower Lustre I/O stack (LOV, OSC, network).</a:t>
            </a:r>
          </a:p>
          <a:p>
            <a:pPr lvl="1"/>
            <a:r>
              <a:rPr kumimoji="1" lang="en" altLang="zh-CN" dirty="0"/>
              <a:t>Consistency: A write or truncate operation acquires a conflicting DLM lock, which triggers a callback to invalidate the overlapping cached hole extent on the client.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9144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72A202-05B6-EEB8-6FB2-04FEB7FC3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zh-CN" dirty="0"/>
              <a:t>CSRO Lifecycle &amp; Advanced Management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A35FBBD-2550-89BD-87D5-B43220B9F9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" altLang="zh-CN" dirty="0"/>
              <a:t>Hole Extent State Machine: Transitions between CACHE (idle) and ACTIVE (serving a read) states. Managed with reference counting.</a:t>
            </a:r>
          </a:p>
          <a:p>
            <a:endParaRPr kumimoji="1" lang="en" altLang="zh-CN" dirty="0"/>
          </a:p>
          <a:p>
            <a:r>
              <a:rPr kumimoji="1" lang="en" altLang="zh-CN" dirty="0"/>
              <a:t>Intelligent Resource Management: Caching every tiny hole is wasteful.</a:t>
            </a:r>
          </a:p>
          <a:p>
            <a:pPr lvl="1"/>
            <a:r>
              <a:rPr kumimoji="1" lang="en" altLang="zh-CN" dirty="0"/>
              <a:t>Size Threshold: Only cache holes &gt; configurable threshold (e.g., default 64 KiB).</a:t>
            </a:r>
          </a:p>
          <a:p>
            <a:pPr lvl="1"/>
            <a:r>
              <a:rPr kumimoji="1" lang="en" altLang="zh-CN" dirty="0"/>
              <a:t>Extent Coalescing: Merge adjacent or overlapping holes in the RB-tree to reduce overhead.</a:t>
            </a:r>
          </a:p>
          <a:p>
            <a:pPr lvl="1"/>
            <a:r>
              <a:rPr kumimoji="1" lang="en" altLang="zh-CN" dirty="0"/>
              <a:t>Cache Limits &amp; LRU Eviction: Enforce a max number of hole extents per object. Evict least-recently-used on pressure.</a:t>
            </a:r>
          </a:p>
          <a:p>
            <a:endParaRPr kumimoji="1" lang="en" altLang="zh-CN" dirty="0"/>
          </a:p>
          <a:p>
            <a:r>
              <a:rPr kumimoji="1" lang="en" altLang="zh-CN" dirty="0"/>
              <a:t>Memory Shrinker Integration: Allows the kernel to reclaim hole cache memory under system-wide memory pressure.</a:t>
            </a:r>
          </a:p>
          <a:p>
            <a:endParaRPr kumimoji="1" lang="en" altLang="zh-CN" dirty="0"/>
          </a:p>
          <a:p>
            <a:r>
              <a:rPr kumimoji="1" lang="en" altLang="zh-CN" dirty="0"/>
              <a:t>Transparency: This is all done within the kernel client. No API changes.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1729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1A3394-0B59-1D3F-61D2-B1EBEE8FA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zh-CN" dirty="0"/>
              <a:t>Design Deep Dive: Network-Layer Sparse Read Opt. (NSRO)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9C7F72D-D6A2-01FA-154B-3ADDFADA51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" altLang="zh-CN" dirty="0"/>
              <a:t>Core Problem: The first read of an </a:t>
            </a:r>
            <a:r>
              <a:rPr kumimoji="1" lang="en" altLang="zh-CN" dirty="0" err="1"/>
              <a:t>uncached</a:t>
            </a:r>
            <a:r>
              <a:rPr kumimoji="1" lang="en" altLang="zh-CN" dirty="0"/>
              <a:t> hole, or a read from a client without caching, still suffers.</a:t>
            </a:r>
          </a:p>
          <a:p>
            <a:pPr lvl="1"/>
            <a:r>
              <a:rPr kumimoji="1" lang="en" altLang="zh-CN" dirty="0"/>
              <a:t>Core Idea: Modify the RDMA data transfer protocol to skip the zero pages entirely.</a:t>
            </a:r>
          </a:p>
          <a:p>
            <a:pPr lvl="1"/>
            <a:r>
              <a:rPr kumimoji="1" lang="en" altLang="zh-CN" dirty="0"/>
              <a:t>The Sparse PUT (SPUT) Protocol:</a:t>
            </a:r>
          </a:p>
          <a:p>
            <a:r>
              <a:rPr kumimoji="1" lang="en" altLang="zh-CN" dirty="0"/>
              <a:t>Server-side Detection: While processing a READ RPC, the server detects holes in the requested range via the backend filesystem (e.g., SEEK_HOLE).</a:t>
            </a:r>
          </a:p>
          <a:p>
            <a:r>
              <a:rPr kumimoji="1" lang="en" altLang="zh-CN" dirty="0"/>
              <a:t>Decision: If the number/size of holes exceeds a threshold, it triggers NSRO.</a:t>
            </a:r>
          </a:p>
          <a:p>
            <a:r>
              <a:rPr kumimoji="1" lang="en" altLang="zh-CN" dirty="0"/>
              <a:t>Hole Bitmap: The server creates a bitmap describing which pages in the I/O vector are holes (1) and which are data (0).</a:t>
            </a:r>
          </a:p>
          <a:p>
            <a:r>
              <a:rPr kumimoji="1" lang="en" altLang="zh-CN" dirty="0"/>
              <a:t>Modified Transfer: The server initiates an SPUT operation. The header includes the hole bitmap. The RDMA payload contains only the data pages.</a:t>
            </a:r>
          </a:p>
          <a:p>
            <a:r>
              <a:rPr kumimoji="1" lang="en" altLang="zh-CN" dirty="0"/>
              <a:t>Client-side Remapping: The client's </a:t>
            </a:r>
            <a:r>
              <a:rPr kumimoji="1" lang="en" altLang="zh-CN" dirty="0" err="1"/>
              <a:t>LNet</a:t>
            </a:r>
            <a:r>
              <a:rPr kumimoji="1" lang="en" altLang="zh-CN" dirty="0"/>
              <a:t> layer receives the header, uses the bitmap to remap the destination page vector, leaving "gaps" for holes. It zero-fills those hole pages locally. Data pages are placed directly via RDMA.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0206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9A85C9-C16F-BC5A-8E5C-AB2B9C63A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8736"/>
            <a:ext cx="10972800" cy="489117"/>
          </a:xfrm>
        </p:spPr>
        <p:txBody>
          <a:bodyPr/>
          <a:lstStyle/>
          <a:p>
            <a:r>
              <a:rPr kumimoji="1" lang="en-US" altLang="zh-CN" dirty="0"/>
              <a:t>NSRO -  Design Choices and </a:t>
            </a:r>
            <a:r>
              <a:rPr kumimoji="1" lang="en-US" altLang="zh-CN" dirty="0" err="1"/>
              <a:t>Evolutioins</a:t>
            </a:r>
            <a:r>
              <a:rPr kumimoji="1" lang="en-US" altLang="zh-CN" dirty="0"/>
              <a:t> LU-16879</a:t>
            </a:r>
            <a:endParaRPr kumimoji="1"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43F5796-E617-15D2-2171-6E6DF629BD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737853"/>
            <a:ext cx="6254865" cy="5518849"/>
          </a:xfrm>
        </p:spPr>
        <p:txBody>
          <a:bodyPr/>
          <a:lstStyle/>
          <a:p>
            <a:r>
              <a:rPr kumimoji="1" lang="en-US" altLang="zh-CN" dirty="0"/>
              <a:t>Extend </a:t>
            </a:r>
            <a:r>
              <a:rPr kumimoji="1" lang="en-US" altLang="zh-CN" dirty="0" err="1"/>
              <a:t>LNet</a:t>
            </a:r>
            <a:r>
              <a:rPr kumimoji="1" lang="en-US" altLang="zh-CN" dirty="0"/>
              <a:t> Header with extra </a:t>
            </a:r>
            <a:r>
              <a:rPr kumimoji="1" lang="en-US" altLang="zh-CN" dirty="0" err="1"/>
              <a:t>fxied</a:t>
            </a:r>
            <a:r>
              <a:rPr kumimoji="1" lang="zh-CN" altLang="en-US" dirty="0"/>
              <a:t> </a:t>
            </a:r>
            <a:r>
              <a:rPr kumimoji="1" lang="en-US" altLang="zh-CN" dirty="0"/>
              <a:t>32 bytes (256 bits) to store hole bitmap information for sparse reads</a:t>
            </a:r>
          </a:p>
          <a:p>
            <a:pPr lvl="1"/>
            <a:r>
              <a:rPr kumimoji="1" lang="en-US" altLang="zh-CN" dirty="0"/>
              <a:t>A solution mainly in </a:t>
            </a:r>
            <a:r>
              <a:rPr kumimoji="1" lang="en-US" altLang="zh-CN" dirty="0" err="1"/>
              <a:t>PtlRPC</a:t>
            </a:r>
            <a:r>
              <a:rPr kumimoji="1" lang="en-US" altLang="zh-CN" dirty="0"/>
              <a:t> and </a:t>
            </a:r>
            <a:r>
              <a:rPr kumimoji="1" lang="en-US" altLang="zh-CN" dirty="0" err="1"/>
              <a:t>LNet</a:t>
            </a:r>
            <a:r>
              <a:rPr kumimoji="1" lang="en-US" altLang="zh-CN" dirty="0"/>
              <a:t> layer;</a:t>
            </a:r>
          </a:p>
          <a:p>
            <a:pPr lvl="1"/>
            <a:r>
              <a:rPr kumimoji="1" lang="en-US" altLang="zh-CN" dirty="0"/>
              <a:t>No need any change in LND driver</a:t>
            </a:r>
            <a:r>
              <a:rPr kumimoji="1" lang="zh-CN" altLang="en-US" dirty="0"/>
              <a:t> </a:t>
            </a:r>
            <a:r>
              <a:rPr kumimoji="1" lang="en-US" altLang="zh-CN" dirty="0"/>
              <a:t>layer</a:t>
            </a:r>
          </a:p>
          <a:p>
            <a:pPr lvl="1"/>
            <a:r>
              <a:rPr kumimoji="1" lang="en-US" altLang="zh-CN" dirty="0"/>
              <a:t>Initial version: </a:t>
            </a:r>
            <a:r>
              <a:rPr kumimoji="1" lang="en-US" altLang="zh-CN" dirty="0">
                <a:hlinkClick r:id="rId2"/>
              </a:rPr>
              <a:t>https://review.whamcloud.com/c/fs/lustre-release/+/55770</a:t>
            </a:r>
            <a:endParaRPr kumimoji="1" lang="en-US" altLang="zh-CN" dirty="0"/>
          </a:p>
          <a:p>
            <a:pPr lvl="1"/>
            <a:r>
              <a:rPr kumimoji="1" lang="en-US" altLang="zh-CN" dirty="0"/>
              <a:t>Add extra 32 bytes for other LNET MSG header</a:t>
            </a:r>
          </a:p>
          <a:p>
            <a:r>
              <a:rPr kumimoji="1" lang="en-US" altLang="zh-CN" dirty="0"/>
              <a:t>First PUT-&gt;ACK for hole bitmap info; Second PUT-ACK for the actual IOV data after filtering and re-map</a:t>
            </a:r>
          </a:p>
          <a:p>
            <a:pPr lvl="1"/>
            <a:r>
              <a:rPr kumimoji="1" lang="en-US" altLang="zh-CN" dirty="0"/>
              <a:t>A solution mainly in </a:t>
            </a:r>
            <a:r>
              <a:rPr kumimoji="1" lang="en-US" altLang="zh-CN" dirty="0" err="1"/>
              <a:t>PtlRPC</a:t>
            </a:r>
            <a:r>
              <a:rPr kumimoji="1" lang="en-US" altLang="zh-CN" dirty="0"/>
              <a:t> and </a:t>
            </a:r>
            <a:r>
              <a:rPr kumimoji="1" lang="en-US" altLang="zh-CN" dirty="0" err="1"/>
              <a:t>Lnet</a:t>
            </a:r>
            <a:r>
              <a:rPr kumimoji="1" lang="en-US" altLang="zh-CN" dirty="0"/>
              <a:t> layer;</a:t>
            </a:r>
          </a:p>
          <a:p>
            <a:pPr lvl="1"/>
            <a:r>
              <a:rPr kumimoji="1" lang="en-US" altLang="zh-CN" dirty="0"/>
              <a:t>No need any change in LND layer;</a:t>
            </a:r>
          </a:p>
          <a:p>
            <a:pPr lvl="1"/>
            <a:r>
              <a:rPr kumimoji="1" lang="en-US" altLang="zh-CN" dirty="0">
                <a:hlinkClick r:id="rId3"/>
              </a:rPr>
              <a:t>https://review.whamcloud.com/c/fs/lustre-release/+/56788</a:t>
            </a:r>
            <a:endParaRPr kumimoji="1" lang="en-US" altLang="zh-CN" dirty="0"/>
          </a:p>
          <a:p>
            <a:pPr lvl="1"/>
            <a:r>
              <a:rPr kumimoji="1" lang="en-US" altLang="zh-CN" dirty="0"/>
              <a:t>Two PUT-ACK round-trips, negative impact on performance</a:t>
            </a:r>
          </a:p>
          <a:p>
            <a:r>
              <a:rPr kumimoji="1" lang="en-US" altLang="zh-CN" dirty="0"/>
              <a:t>Extend </a:t>
            </a:r>
            <a:r>
              <a:rPr kumimoji="1" lang="en-US" altLang="zh-CN" dirty="0" err="1"/>
              <a:t>LNet</a:t>
            </a:r>
            <a:r>
              <a:rPr kumimoji="1" lang="en-US" altLang="zh-CN" dirty="0"/>
              <a:t> header with variable size for SPUT</a:t>
            </a:r>
          </a:p>
          <a:p>
            <a:pPr lvl="1"/>
            <a:r>
              <a:rPr kumimoji="1" lang="en-US" altLang="zh-CN" dirty="0"/>
              <a:t>Mainly in </a:t>
            </a:r>
            <a:r>
              <a:rPr kumimoji="1" lang="en-US" altLang="zh-CN" dirty="0" err="1"/>
              <a:t>PtlRPC</a:t>
            </a:r>
            <a:r>
              <a:rPr kumimoji="1" lang="en-US" altLang="zh-CN" dirty="0"/>
              <a:t> and </a:t>
            </a:r>
            <a:r>
              <a:rPr kumimoji="1" lang="en-US" altLang="zh-CN" dirty="0" err="1"/>
              <a:t>Lnet</a:t>
            </a:r>
            <a:r>
              <a:rPr kumimoji="1" lang="en-US" altLang="zh-CN" dirty="0"/>
              <a:t> layer, minor changes in LND layer</a:t>
            </a:r>
          </a:p>
          <a:p>
            <a:pPr lvl="1"/>
            <a:r>
              <a:rPr kumimoji="1" lang="en-US" altLang="zh-CN" dirty="0"/>
              <a:t>Just one SPUT-ACK round-trip;</a:t>
            </a:r>
          </a:p>
          <a:p>
            <a:pPr lvl="1"/>
            <a:r>
              <a:rPr kumimoji="1" lang="en-US" altLang="zh-CN" dirty="0"/>
              <a:t>Better performance;</a:t>
            </a:r>
          </a:p>
          <a:p>
            <a:endParaRPr kumimoji="1"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B377BBE-D6EE-EAFD-9DF6-2BBEEE6DD1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4036" y="2885160"/>
            <a:ext cx="5467004" cy="323498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D90DA2F0-2844-6564-FFC6-922671BFF5C9}"/>
              </a:ext>
            </a:extLst>
          </p:cNvPr>
          <p:cNvSpPr txBox="1"/>
          <p:nvPr/>
        </p:nvSpPr>
        <p:spPr>
          <a:xfrm>
            <a:off x="6688050" y="1684831"/>
            <a:ext cx="25353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SPUT LND support:</a:t>
            </a:r>
          </a:p>
          <a:p>
            <a:pPr marL="285750" indent="-285750">
              <a:buFontTx/>
              <a:buChar char="-"/>
            </a:pPr>
            <a:r>
              <a:rPr kumimoji="1" lang="en-US" altLang="zh-CN" dirty="0"/>
              <a:t>lo LND</a:t>
            </a:r>
          </a:p>
          <a:p>
            <a:pPr marL="285750" indent="-285750">
              <a:buFontTx/>
              <a:buChar char="-"/>
            </a:pPr>
            <a:r>
              <a:rPr kumimoji="1" lang="en-US" altLang="zh-CN" dirty="0"/>
              <a:t>sock LND</a:t>
            </a:r>
          </a:p>
          <a:p>
            <a:pPr marL="285750" indent="-285750">
              <a:buFontTx/>
              <a:buChar char="-"/>
            </a:pPr>
            <a:r>
              <a:rPr kumimoji="1" lang="en-US" altLang="zh-CN" dirty="0"/>
              <a:t>o2ib LND</a:t>
            </a:r>
          </a:p>
        </p:txBody>
      </p:sp>
    </p:spTree>
    <p:extLst>
      <p:ext uri="{BB962C8B-B14F-4D97-AF65-F5344CB8AC3E}">
        <p14:creationId xmlns:p14="http://schemas.microsoft.com/office/powerpoint/2010/main" val="3043421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AB0000"/>
        </a:solidFill>
        <a:ln>
          <a:solidFill>
            <a:srgbClr val="AF130F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AF130F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DDN RED">
      <a:srgbClr val="AB0000"/>
    </a:custClr>
    <a:custClr name="Orange">
      <a:srgbClr val="AB5600"/>
    </a:custClr>
    <a:custClr name="Blue">
      <a:srgbClr val="0000AB"/>
    </a:custClr>
    <a:custClr name="Green">
      <a:srgbClr val="00AB00"/>
    </a:custClr>
    <a:custClr name="Yellow">
      <a:srgbClr val="F3B700"/>
    </a:custClr>
    <a:custClr name="Black">
      <a:srgbClr val="0D0D0D"/>
    </a:custClr>
    <a:custClr name="Dark Grey">
      <a:srgbClr val="404040"/>
    </a:custClr>
    <a:custClr name="Grey">
      <a:srgbClr val="7F7F7F"/>
    </a:custClr>
    <a:custClr name="Light Grey">
      <a:srgbClr val="A6A6A6"/>
    </a:custClr>
  </a:custClrLst>
  <a:extLst>
    <a:ext uri="{05A4C25C-085E-4340-85A3-A5531E510DB2}">
      <thm15:themeFamily xmlns:thm15="http://schemas.microsoft.com/office/thememl/2012/main" name="Whamcloud Presentation Template.pptx" id="{1BBBB0ED-C474-4E44-8DDE-06EC19B09832}" vid="{1226EBCF-77D5-4782-85F5-D355EFCC11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DN RED">
      <a:srgbClr val="AB0000"/>
    </a:custClr>
    <a:custClr name="Orange">
      <a:srgbClr val="F26522"/>
    </a:custClr>
    <a:custClr name="Blue">
      <a:srgbClr val="06EBED"/>
    </a:custClr>
    <a:custClr name="Green">
      <a:srgbClr val="00BB9F"/>
    </a:custClr>
    <a:custClr name="Yellow">
      <a:srgbClr val="F3B700"/>
    </a:custClr>
    <a:custClr name="Black">
      <a:srgbClr val="0D0D0D"/>
    </a:custClr>
    <a:custClr name="Dark Grey">
      <a:srgbClr val="404040"/>
    </a:custClr>
    <a:custClr name="Grey">
      <a:srgbClr val="7F7F7F"/>
    </a:custClr>
    <a:custClr name="Light Grey">
      <a:srgbClr val="A6A6A6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2155</Words>
  <Application>Microsoft Macintosh PowerPoint</Application>
  <PresentationFormat>宽屏</PresentationFormat>
  <Paragraphs>186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Open Sans</vt:lpstr>
      <vt:lpstr>Office Theme</vt:lpstr>
      <vt:lpstr>PowerPoint 演示文稿</vt:lpstr>
      <vt:lpstr>Problem &amp; Motivation</vt:lpstr>
      <vt:lpstr>Background: Sparse File Workloads in Detail</vt:lpstr>
      <vt:lpstr>Research Gap &amp; Goal of This Work</vt:lpstr>
      <vt:lpstr>High-Level Solution: Two Complementary Optimizations</vt:lpstr>
      <vt:lpstr>Design Deep Dive: Client-Side Hole Caching (CSRO)</vt:lpstr>
      <vt:lpstr>CSRO Lifecycle &amp; Advanced Management</vt:lpstr>
      <vt:lpstr>Design Deep Dive: Network-Layer Sparse Read Opt. (NSRO)</vt:lpstr>
      <vt:lpstr>NSRO -  Design Choices and Evolutioins LU-16879</vt:lpstr>
      <vt:lpstr>How CSRO and NSRO Work Together</vt:lpstr>
      <vt:lpstr>Comparison with Related Work (NFSv4.2)</vt:lpstr>
      <vt:lpstr>Patch Status: CNSRO LU-19469</vt:lpstr>
      <vt:lpstr>Conclusion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103</cp:revision>
  <cp:lastPrinted>2023-04-27T15:31:23Z</cp:lastPrinted>
  <dcterms:created xsi:type="dcterms:W3CDTF">2018-07-30T19:26:49Z</dcterms:created>
  <dcterms:modified xsi:type="dcterms:W3CDTF">2026-03-01T10:34:56Z</dcterms:modified>
</cp:coreProperties>
</file>